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85" r:id="rId3"/>
    <p:sldId id="258" r:id="rId4"/>
    <p:sldId id="259" r:id="rId5"/>
    <p:sldId id="260" r:id="rId6"/>
    <p:sldId id="295" r:id="rId7"/>
    <p:sldId id="268" r:id="rId8"/>
    <p:sldId id="270" r:id="rId9"/>
    <p:sldId id="266" r:id="rId10"/>
    <p:sldId id="262" r:id="rId11"/>
    <p:sldId id="298" r:id="rId12"/>
    <p:sldId id="289" r:id="rId13"/>
    <p:sldId id="263" r:id="rId14"/>
    <p:sldId id="286" r:id="rId15"/>
    <p:sldId id="297" r:id="rId16"/>
    <p:sldId id="274" r:id="rId17"/>
    <p:sldId id="296" r:id="rId18"/>
    <p:sldId id="290" r:id="rId19"/>
    <p:sldId id="275" r:id="rId20"/>
    <p:sldId id="276" r:id="rId21"/>
    <p:sldId id="293" r:id="rId22"/>
    <p:sldId id="292" r:id="rId23"/>
    <p:sldId id="279" r:id="rId24"/>
    <p:sldId id="280" r:id="rId25"/>
    <p:sldId id="283" r:id="rId26"/>
    <p:sldId id="281" r:id="rId27"/>
    <p:sldId id="284" r:id="rId28"/>
    <p:sldId id="264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DE9B8B-9811-4701-B2CE-64931E5A282F}" type="datetimeFigureOut">
              <a:rPr lang="en-US"/>
              <a:pPr>
                <a:defRPr/>
              </a:pPr>
              <a:t>10/21/2017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BA5558-3833-4BED-BF36-569A5D0EF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378D11-C12A-4F79-8FC7-CE18E15112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E85E4-CD74-4F21-BB49-37F0FAD28C07}" type="datetimeFigureOut">
              <a:rPr lang="en-US"/>
              <a:pPr>
                <a:defRPr/>
              </a:pPr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FB7E-6D78-4653-8805-4D11340C5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525A7-1275-4435-B866-E125C32219D2}" type="datetimeFigureOut">
              <a:rPr lang="en-US"/>
              <a:pPr>
                <a:defRPr/>
              </a:pPr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457B-3603-4EF6-9423-2412285D8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2C204-DBEE-48AE-B1A0-F0EBF9895524}" type="datetimeFigureOut">
              <a:rPr lang="en-US"/>
              <a:pPr>
                <a:defRPr/>
              </a:pPr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E085-5432-441F-AF48-5C7C59BA2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D5623-927D-48F0-837D-18761BFC9962}" type="datetimeFigureOut">
              <a:rPr lang="en-US"/>
              <a:pPr>
                <a:defRPr/>
              </a:pPr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9661-FDFF-4A42-8270-AF6F868A8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9B2CA-003D-4AE0-9DB1-D22EB312962A}" type="datetimeFigureOut">
              <a:rPr lang="en-US"/>
              <a:pPr>
                <a:defRPr/>
              </a:pPr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F6E9-C2C0-42C4-B057-8E3DEDE2A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4CEB5-B07A-4349-A732-9159E8C4779D}" type="datetimeFigureOut">
              <a:rPr lang="en-US"/>
              <a:pPr>
                <a:defRPr/>
              </a:pPr>
              <a:t>10/21/2017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55718-3590-4587-984D-C6825B86D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F6AD-529E-4990-87A6-0275C047F549}" type="datetimeFigureOut">
              <a:rPr lang="en-US"/>
              <a:pPr>
                <a:defRPr/>
              </a:pPr>
              <a:t>10/21/2017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7E297-3A19-4553-8EBD-3C0B91B10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AC6F1-B014-4B5F-AB55-C046B118C9AD}" type="datetimeFigureOut">
              <a:rPr lang="en-US"/>
              <a:pPr>
                <a:defRPr/>
              </a:pPr>
              <a:t>10/21/2017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4ADD-F9CC-44D0-821A-252C189D6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6E31C-0794-4433-8C42-1E9E83274354}" type="datetimeFigureOut">
              <a:rPr lang="en-US"/>
              <a:pPr>
                <a:defRPr/>
              </a:pPr>
              <a:t>10/21/2017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A4702-7428-419E-86A4-D20C9CEC3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9742-4152-40D6-A6BF-7AFFC49BFF6C}" type="datetimeFigureOut">
              <a:rPr lang="en-US"/>
              <a:pPr>
                <a:defRPr/>
              </a:pPr>
              <a:t>10/21/2017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2964D-1A78-4A40-8345-35BF837C8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7738F-54CA-491D-B408-A946FA99E43B}" type="datetimeFigureOut">
              <a:rPr lang="en-US"/>
              <a:pPr>
                <a:defRPr/>
              </a:pPr>
              <a:t>10/21/2017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71C3F-1614-4659-8E71-C7958DB80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98E824-785E-491A-AD6A-BEDC79E22C52}" type="datetimeFigureOut">
              <a:rPr lang="en-US"/>
              <a:pPr>
                <a:defRPr/>
              </a:pPr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C3E442-6EB3-4542-8E3D-AF61323C9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" descr="bunny_thumping_foot_md_clr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4">
            <a:lum contrast="12000"/>
          </a:blip>
          <a:srcRect/>
          <a:stretch>
            <a:fillRect/>
          </a:stretch>
        </p:blipFill>
        <p:spPr>
          <a:xfrm>
            <a:off x="0" y="3429000"/>
            <a:ext cx="904875" cy="1143000"/>
          </a:xfrm>
        </p:spPr>
      </p:pic>
      <p:pic>
        <p:nvPicPr>
          <p:cNvPr id="1031" name="Picture 6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7848600" y="3200400"/>
            <a:ext cx="9810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1066800" y="3352800"/>
            <a:ext cx="6934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hlink"/>
                </a:solidFill>
                <a:latin typeface=".VnTime" pitchFamily="34" charset="0"/>
              </a:rPr>
              <a:t>Thi</a:t>
            </a:r>
            <a:r>
              <a:rPr lang="en-US" b="1" dirty="0" err="1">
                <a:solidFill>
                  <a:schemeClr val="hlink"/>
                </a:solidFill>
              </a:rPr>
              <a:t>ết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kế</a:t>
            </a:r>
            <a:r>
              <a:rPr lang="en-US" b="1" dirty="0">
                <a:solidFill>
                  <a:schemeClr val="hlink"/>
                </a:solidFill>
              </a:rPr>
              <a:t>: </a:t>
            </a:r>
            <a:r>
              <a:rPr lang="en-US" b="1" dirty="0" err="1">
                <a:solidFill>
                  <a:schemeClr val="hlink"/>
                </a:solidFill>
              </a:rPr>
              <a:t>Nhóm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chuyên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môn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Tổ</a:t>
            </a:r>
            <a:r>
              <a:rPr lang="en-US" b="1" dirty="0">
                <a:solidFill>
                  <a:schemeClr val="hlink"/>
                </a:solidFill>
              </a:rPr>
              <a:t> 1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5334000"/>
          <a:ext cx="9144000" cy="1524000"/>
        </p:xfrm>
        <a:graphic>
          <a:graphicData uri="http://schemas.openxmlformats.org/presentationml/2006/ole">
            <p:oleObj spid="_x0000_s1026" name="Photo Editor Photo" r:id="rId5" imgW="4105848" imgH="1619476" progId="">
              <p:embed/>
            </p:oleObj>
          </a:graphicData>
        </a:graphic>
      </p:graphicFrame>
      <p:pic>
        <p:nvPicPr>
          <p:cNvPr id="1033" name="Picture 4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463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WordArt 10"/>
          <p:cNvSpPr>
            <a:spLocks noChangeArrowheads="1" noChangeShapeType="1" noTextEdit="1"/>
          </p:cNvSpPr>
          <p:nvPr/>
        </p:nvSpPr>
        <p:spPr bwMode="auto">
          <a:xfrm>
            <a:off x="2133600" y="2133600"/>
            <a:ext cx="48006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b="1" kern="10" dirty="0" err="1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CCFF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M«n</a:t>
            </a:r>
            <a:r>
              <a:rPr lang="en-US" sz="4000" b="1" kern="10" dirty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CCFF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 :</a:t>
            </a:r>
            <a:r>
              <a:rPr lang="en-US" sz="4000" b="1" kern="10" dirty="0" err="1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CCFF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Häc</a:t>
            </a:r>
            <a:r>
              <a:rPr lang="en-US" sz="4000" b="1" kern="10" dirty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CCFF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 </a:t>
            </a:r>
            <a:r>
              <a:rPr lang="en-US" sz="4000" b="1" kern="10" dirty="0" err="1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CCFF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vÇn</a:t>
            </a:r>
            <a:endParaRPr lang="en-US" sz="4000" b="1" kern="10" dirty="0">
              <a:ln w="19050" cap="sq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  <a:solidFill>
                <a:srgbClr val="CCFF33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1035" name="Picture 12" descr="13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5275263"/>
            <a:ext cx="20574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4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235924">
            <a:off x="7052469" y="138907"/>
            <a:ext cx="18288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277" descr="bocau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 flipV="1">
            <a:off x="0" y="4572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76" descr="bocau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533400"/>
            <a:ext cx="18288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/>
          <a:lstStyle/>
          <a:p>
            <a:r>
              <a:rPr lang="en-US" smtClean="0">
                <a:latin typeface=".VnAvant" pitchFamily="34" charset="0"/>
              </a:rPr>
              <a:t>c¸ trª</a:t>
            </a:r>
          </a:p>
        </p:txBody>
      </p:sp>
      <p:pic>
        <p:nvPicPr>
          <p:cNvPr id="4" name="Picture 4" descr="0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69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-152400" y="2743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2209800" y="685800"/>
            <a:ext cx="5105400" cy="914400"/>
            <a:chOff x="1728" y="192"/>
            <a:chExt cx="2160" cy="576"/>
          </a:xfrm>
        </p:grpSpPr>
        <p:sp>
          <p:nvSpPr>
            <p:cNvPr id="55300" name="Rectangle 4"/>
            <p:cNvSpPr>
              <a:spLocks noChangeArrowheads="1"/>
            </p:cNvSpPr>
            <p:nvPr/>
          </p:nvSpPr>
          <p:spPr bwMode="auto">
            <a:xfrm>
              <a:off x="1728" y="384"/>
              <a:ext cx="8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>
                  <a:latin typeface=".VnAvant" pitchFamily="34" charset="0"/>
                </a:rPr>
                <a:t>Bµi 26</a:t>
              </a:r>
              <a:r>
                <a:rPr lang="en-US" sz="2400" b="1">
                  <a:latin typeface=".VnAvant" pitchFamily="34" charset="0"/>
                </a:rPr>
                <a:t>:</a:t>
              </a:r>
              <a:r>
                <a:rPr lang="en-US" sz="2400">
                  <a:latin typeface=".VnAvant" pitchFamily="34" charset="0"/>
                </a:rPr>
                <a:t> </a:t>
              </a:r>
            </a:p>
          </p:txBody>
        </p:sp>
        <p:sp>
          <p:nvSpPr>
            <p:cNvPr id="55301" name="Text Box 5"/>
            <p:cNvSpPr txBox="1">
              <a:spLocks noChangeArrowheads="1"/>
            </p:cNvSpPr>
            <p:nvPr/>
          </p:nvSpPr>
          <p:spPr bwMode="auto">
            <a:xfrm>
              <a:off x="2304" y="240"/>
              <a:ext cx="105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y</a:t>
              </a:r>
              <a:endParaRPr lang="en-US" sz="4400">
                <a:solidFill>
                  <a:srgbClr val="FF3300"/>
                </a:solidFill>
              </a:endParaRPr>
            </a:p>
          </p:txBody>
        </p:sp>
        <p:sp>
          <p:nvSpPr>
            <p:cNvPr id="55302" name="Text Box 6"/>
            <p:cNvSpPr txBox="1">
              <a:spLocks noChangeArrowheads="1"/>
            </p:cNvSpPr>
            <p:nvPr/>
          </p:nvSpPr>
          <p:spPr bwMode="auto">
            <a:xfrm>
              <a:off x="2832" y="192"/>
              <a:ext cx="105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5400" b="1">
                  <a:solidFill>
                    <a:srgbClr val="FF3300"/>
                  </a:solidFill>
                  <a:latin typeface=".VnAvant" pitchFamily="34" charset="0"/>
                </a:rPr>
                <a:t>,    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tr</a:t>
              </a:r>
              <a:endParaRPr lang="en-US" sz="4400">
                <a:solidFill>
                  <a:srgbClr val="FF3300"/>
                </a:solidFill>
              </a:endParaRPr>
            </a:p>
          </p:txBody>
        </p:sp>
      </p:grpSp>
      <p:grpSp>
        <p:nvGrpSpPr>
          <p:cNvPr id="55303" name="Group 7"/>
          <p:cNvGrpSpPr>
            <a:grpSpLocks/>
          </p:cNvGrpSpPr>
          <p:nvPr/>
        </p:nvGrpSpPr>
        <p:grpSpPr bwMode="auto">
          <a:xfrm>
            <a:off x="3124200" y="1524000"/>
            <a:ext cx="5688013" cy="2709863"/>
            <a:chOff x="1296" y="1296"/>
            <a:chExt cx="3583" cy="1707"/>
          </a:xfrm>
        </p:grpSpPr>
        <p:sp>
          <p:nvSpPr>
            <p:cNvPr id="55304" name="Text Box 8"/>
            <p:cNvSpPr txBox="1">
              <a:spLocks noChangeArrowheads="1"/>
            </p:cNvSpPr>
            <p:nvPr/>
          </p:nvSpPr>
          <p:spPr bwMode="auto">
            <a:xfrm>
              <a:off x="1413" y="2523"/>
              <a:ext cx="120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latin typeface=".VnAvant" pitchFamily="34" charset="0"/>
                </a:rPr>
                <a:t> y t¸</a:t>
              </a:r>
              <a:endParaRPr lang="en-US" sz="4400">
                <a:latin typeface=".VnAvant" pitchFamily="34" charset="0"/>
              </a:endParaRPr>
            </a:p>
          </p:txBody>
        </p:sp>
        <p:sp>
          <p:nvSpPr>
            <p:cNvPr id="55305" name="Text Box 9"/>
            <p:cNvSpPr txBox="1">
              <a:spLocks noChangeArrowheads="1"/>
            </p:cNvSpPr>
            <p:nvPr/>
          </p:nvSpPr>
          <p:spPr bwMode="auto">
            <a:xfrm>
              <a:off x="1296" y="1361"/>
              <a:ext cx="105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latin typeface=".VnAvant" pitchFamily="34" charset="0"/>
                </a:rPr>
                <a:t> 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y</a:t>
              </a:r>
              <a:endParaRPr lang="en-US" sz="4400">
                <a:solidFill>
                  <a:srgbClr val="FF3300"/>
                </a:solidFill>
              </a:endParaRPr>
            </a:p>
          </p:txBody>
        </p:sp>
        <p:sp>
          <p:nvSpPr>
            <p:cNvPr id="55306" name="Text Box 10"/>
            <p:cNvSpPr txBox="1">
              <a:spLocks noChangeArrowheads="1"/>
            </p:cNvSpPr>
            <p:nvPr/>
          </p:nvSpPr>
          <p:spPr bwMode="auto">
            <a:xfrm>
              <a:off x="1416" y="1943"/>
              <a:ext cx="105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5400" b="1">
                  <a:latin typeface=".VnAvant" pitchFamily="34" charset="0"/>
                </a:rPr>
                <a:t>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y</a:t>
              </a:r>
              <a:endParaRPr lang="en-US" sz="4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  <p:sp>
          <p:nvSpPr>
            <p:cNvPr id="55307" name="Text Box 11"/>
            <p:cNvSpPr txBox="1">
              <a:spLocks noChangeArrowheads="1"/>
            </p:cNvSpPr>
            <p:nvPr/>
          </p:nvSpPr>
          <p:spPr bwMode="auto">
            <a:xfrm>
              <a:off x="2845" y="1296"/>
              <a:ext cx="105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latin typeface=".VnAvant" pitchFamily="34" charset="0"/>
                </a:rPr>
                <a:t> 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tr</a:t>
              </a:r>
              <a:endParaRPr lang="en-US" sz="4400">
                <a:solidFill>
                  <a:srgbClr val="FF3300"/>
                </a:solidFill>
              </a:endParaRPr>
            </a:p>
          </p:txBody>
        </p:sp>
        <p:sp>
          <p:nvSpPr>
            <p:cNvPr id="55308" name="Text Box 12"/>
            <p:cNvSpPr txBox="1">
              <a:spLocks noChangeArrowheads="1"/>
            </p:cNvSpPr>
            <p:nvPr/>
          </p:nvSpPr>
          <p:spPr bwMode="auto">
            <a:xfrm>
              <a:off x="2976" y="1872"/>
              <a:ext cx="105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5400" b="1">
                  <a:latin typeface=".VnAvant" pitchFamily="34" charset="0"/>
                </a:rPr>
                <a:t>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tr</a:t>
              </a:r>
              <a:r>
                <a:rPr lang="en-US" sz="4400" b="1">
                  <a:latin typeface=".VnAvant" pitchFamily="34" charset="0"/>
                </a:rPr>
                <a:t>e</a:t>
              </a:r>
              <a:endParaRPr lang="en-US" sz="4400">
                <a:latin typeface=".VnAvant" pitchFamily="34" charset="0"/>
              </a:endParaRPr>
            </a:p>
          </p:txBody>
        </p:sp>
        <p:sp>
          <p:nvSpPr>
            <p:cNvPr id="55309" name="Text Box 13"/>
            <p:cNvSpPr txBox="1">
              <a:spLocks noChangeArrowheads="1"/>
            </p:cNvSpPr>
            <p:nvPr/>
          </p:nvSpPr>
          <p:spPr bwMode="auto">
            <a:xfrm>
              <a:off x="3103" y="2496"/>
              <a:ext cx="17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latin typeface=".VnAvant" pitchFamily="34" charset="0"/>
                </a:rPr>
                <a:t>tre ngµ</a:t>
              </a:r>
            </a:p>
          </p:txBody>
        </p:sp>
      </p:grp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2895600" y="4114800"/>
            <a:ext cx="5867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.VnAvant" pitchFamily="34" charset="0"/>
              </a:rPr>
              <a:t>y tÕ              c¸ trª</a:t>
            </a:r>
          </a:p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.VnAvant" pitchFamily="34" charset="0"/>
              </a:rPr>
              <a:t>chó ý           trÝ nhí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9144000" y="1752600"/>
            <a:ext cx="0" cy="10668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209" name="AutoShape 153"/>
          <p:cNvSpPr>
            <a:spLocks noChangeArrowheads="1"/>
          </p:cNvSpPr>
          <p:nvPr/>
        </p:nvSpPr>
        <p:spPr bwMode="auto">
          <a:xfrm>
            <a:off x="3505200" y="1295400"/>
            <a:ext cx="6019800" cy="3810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381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>
                <a:solidFill>
                  <a:schemeClr val="hlink"/>
                </a:solidFill>
                <a:latin typeface=".VnTime" pitchFamily="34" charset="0"/>
                <a:cs typeface="Arial" charset="0"/>
              </a:rPr>
              <a:t>Vui ch¬i chuy</a:t>
            </a:r>
            <a:r>
              <a:rPr lang="en-US" sz="4400" b="1">
                <a:solidFill>
                  <a:schemeClr val="hlink"/>
                </a:solidFill>
                <a:latin typeface="Times New Roman" pitchFamily="18" charset="0"/>
              </a:rPr>
              <a:t>ển</a:t>
            </a:r>
            <a:r>
              <a:rPr lang="en-US" sz="3600" b="1">
                <a:solidFill>
                  <a:schemeClr val="hlink"/>
                </a:solidFill>
                <a:latin typeface=".VnTime" pitchFamily="34" charset="0"/>
                <a:cs typeface="Arial" charset="0"/>
              </a:rPr>
              <a:t>  tiÕt</a:t>
            </a:r>
          </a:p>
        </p:txBody>
      </p:sp>
      <p:pic>
        <p:nvPicPr>
          <p:cNvPr id="45210" name="Picture 3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-990600" y="0"/>
            <a:ext cx="65532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smtClean="0">
                <a:solidFill>
                  <a:schemeClr val="accent2">
                    <a:lumMod val="75000"/>
                  </a:schemeClr>
                </a:solidFill>
                <a:latin typeface=".VnAvant" pitchFamily="34" charset="0"/>
              </a:rPr>
              <a:t> T×m tiÕng chøa ©m y, tr trong c©u sau:  </a:t>
            </a:r>
            <a:endParaRPr lang="en-US" sz="3200">
              <a:solidFill>
                <a:schemeClr val="accent2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362200"/>
            <a:ext cx="7848600" cy="1752600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smtClean="0">
                <a:solidFill>
                  <a:srgbClr val="0000FF"/>
                </a:solidFill>
                <a:latin typeface=".VnAvant" pitchFamily="34" charset="0"/>
              </a:rPr>
              <a:t>nhµ chÞ trµ ë phè, mÑ chÞ lµ y t¸,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smtClean="0">
                <a:solidFill>
                  <a:srgbClr val="0000FF"/>
                </a:solidFill>
                <a:latin typeface=".VnAvant" pitchFamily="34" charset="0"/>
              </a:rPr>
              <a:t> nghØ hÌ mÑ cho nh­ ý ®i ch¬i nhµ chÞ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0" y="3048000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10400" y="3124200"/>
            <a:ext cx="228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3962400"/>
            <a:ext cx="304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7772400" cy="1470025"/>
          </a:xfrm>
        </p:spPr>
        <p:txBody>
          <a:bodyPr/>
          <a:lstStyle/>
          <a:p>
            <a:r>
              <a:rPr lang="en-US" sz="6000" b="1" smtClean="0">
                <a:solidFill>
                  <a:srgbClr val="FF0000"/>
                </a:solidFill>
                <a:latin typeface=".VnTimeH" pitchFamily="34" charset="0"/>
              </a:rPr>
              <a:t>TiÕt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-152400" y="2743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2209800" y="685800"/>
            <a:ext cx="5105400" cy="914400"/>
            <a:chOff x="1728" y="192"/>
            <a:chExt cx="2160" cy="576"/>
          </a:xfrm>
        </p:grpSpPr>
        <p:sp>
          <p:nvSpPr>
            <p:cNvPr id="54276" name="Rectangle 4"/>
            <p:cNvSpPr>
              <a:spLocks noChangeArrowheads="1"/>
            </p:cNvSpPr>
            <p:nvPr/>
          </p:nvSpPr>
          <p:spPr bwMode="auto">
            <a:xfrm>
              <a:off x="1728" y="384"/>
              <a:ext cx="8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>
                  <a:latin typeface=".VnAvant" pitchFamily="34" charset="0"/>
                </a:rPr>
                <a:t>Bµi 26</a:t>
              </a:r>
              <a:r>
                <a:rPr lang="en-US" sz="2400" b="1">
                  <a:latin typeface=".VnAvant" pitchFamily="34" charset="0"/>
                </a:rPr>
                <a:t>:</a:t>
              </a:r>
              <a:r>
                <a:rPr lang="en-US" sz="2400">
                  <a:latin typeface=".VnAvant" pitchFamily="34" charset="0"/>
                </a:rPr>
                <a:t> </a:t>
              </a:r>
            </a:p>
          </p:txBody>
        </p:sp>
        <p:sp>
          <p:nvSpPr>
            <p:cNvPr id="54277" name="Text Box 5"/>
            <p:cNvSpPr txBox="1">
              <a:spLocks noChangeArrowheads="1"/>
            </p:cNvSpPr>
            <p:nvPr/>
          </p:nvSpPr>
          <p:spPr bwMode="auto">
            <a:xfrm>
              <a:off x="2304" y="240"/>
              <a:ext cx="105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y</a:t>
              </a:r>
              <a:endParaRPr lang="en-US" sz="4400">
                <a:solidFill>
                  <a:srgbClr val="FF3300"/>
                </a:solidFill>
              </a:endParaRPr>
            </a:p>
          </p:txBody>
        </p:sp>
        <p:sp>
          <p:nvSpPr>
            <p:cNvPr id="54278" name="Text Box 6"/>
            <p:cNvSpPr txBox="1">
              <a:spLocks noChangeArrowheads="1"/>
            </p:cNvSpPr>
            <p:nvPr/>
          </p:nvSpPr>
          <p:spPr bwMode="auto">
            <a:xfrm>
              <a:off x="2832" y="192"/>
              <a:ext cx="105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5400" b="1">
                  <a:solidFill>
                    <a:srgbClr val="FF3300"/>
                  </a:solidFill>
                  <a:latin typeface=".VnAvant" pitchFamily="34" charset="0"/>
                </a:rPr>
                <a:t>,    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tr</a:t>
              </a:r>
              <a:endParaRPr lang="en-US" sz="4400">
                <a:solidFill>
                  <a:srgbClr val="FF3300"/>
                </a:solidFill>
              </a:endParaRPr>
            </a:p>
          </p:txBody>
        </p:sp>
      </p:grpSp>
      <p:grpSp>
        <p:nvGrpSpPr>
          <p:cNvPr id="54279" name="Group 7"/>
          <p:cNvGrpSpPr>
            <a:grpSpLocks/>
          </p:cNvGrpSpPr>
          <p:nvPr/>
        </p:nvGrpSpPr>
        <p:grpSpPr bwMode="auto">
          <a:xfrm>
            <a:off x="3124200" y="1524000"/>
            <a:ext cx="5688013" cy="2709863"/>
            <a:chOff x="1296" y="1296"/>
            <a:chExt cx="3583" cy="1707"/>
          </a:xfrm>
        </p:grpSpPr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>
              <a:off x="1413" y="2523"/>
              <a:ext cx="120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latin typeface=".VnAvant" pitchFamily="34" charset="0"/>
                </a:rPr>
                <a:t> y t¸</a:t>
              </a:r>
              <a:endParaRPr lang="en-US" sz="4400">
                <a:latin typeface=".VnAvant" pitchFamily="34" charset="0"/>
              </a:endParaRPr>
            </a:p>
          </p:txBody>
        </p:sp>
        <p:sp>
          <p:nvSpPr>
            <p:cNvPr id="54281" name="Text Box 9"/>
            <p:cNvSpPr txBox="1">
              <a:spLocks noChangeArrowheads="1"/>
            </p:cNvSpPr>
            <p:nvPr/>
          </p:nvSpPr>
          <p:spPr bwMode="auto">
            <a:xfrm>
              <a:off x="1296" y="1361"/>
              <a:ext cx="105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latin typeface=".VnAvant" pitchFamily="34" charset="0"/>
                </a:rPr>
                <a:t> 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y</a:t>
              </a:r>
              <a:endParaRPr lang="en-US" sz="4400">
                <a:solidFill>
                  <a:srgbClr val="FF3300"/>
                </a:solidFill>
              </a:endParaRPr>
            </a:p>
          </p:txBody>
        </p:sp>
        <p:sp>
          <p:nvSpPr>
            <p:cNvPr id="54282" name="Text Box 10"/>
            <p:cNvSpPr txBox="1">
              <a:spLocks noChangeArrowheads="1"/>
            </p:cNvSpPr>
            <p:nvPr/>
          </p:nvSpPr>
          <p:spPr bwMode="auto">
            <a:xfrm>
              <a:off x="1416" y="1943"/>
              <a:ext cx="105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5400" b="1">
                  <a:latin typeface=".VnAvant" pitchFamily="34" charset="0"/>
                </a:rPr>
                <a:t>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y</a:t>
              </a:r>
              <a:endParaRPr lang="en-US" sz="4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  <p:sp>
          <p:nvSpPr>
            <p:cNvPr id="54283" name="Text Box 11"/>
            <p:cNvSpPr txBox="1">
              <a:spLocks noChangeArrowheads="1"/>
            </p:cNvSpPr>
            <p:nvPr/>
          </p:nvSpPr>
          <p:spPr bwMode="auto">
            <a:xfrm>
              <a:off x="2845" y="1296"/>
              <a:ext cx="105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latin typeface=".VnAvant" pitchFamily="34" charset="0"/>
                </a:rPr>
                <a:t> 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tr</a:t>
              </a:r>
              <a:endParaRPr lang="en-US" sz="4400">
                <a:solidFill>
                  <a:srgbClr val="FF3300"/>
                </a:solidFill>
              </a:endParaRPr>
            </a:p>
          </p:txBody>
        </p:sp>
        <p:sp>
          <p:nvSpPr>
            <p:cNvPr id="54284" name="Text Box 12"/>
            <p:cNvSpPr txBox="1">
              <a:spLocks noChangeArrowheads="1"/>
            </p:cNvSpPr>
            <p:nvPr/>
          </p:nvSpPr>
          <p:spPr bwMode="auto">
            <a:xfrm>
              <a:off x="2976" y="1872"/>
              <a:ext cx="105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5400" b="1">
                  <a:latin typeface=".VnAvant" pitchFamily="34" charset="0"/>
                </a:rPr>
                <a:t>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tr</a:t>
              </a:r>
              <a:r>
                <a:rPr lang="en-US" sz="4400" b="1">
                  <a:latin typeface=".VnAvant" pitchFamily="34" charset="0"/>
                </a:rPr>
                <a:t>e</a:t>
              </a:r>
              <a:endParaRPr lang="en-US" sz="4400">
                <a:latin typeface=".VnAvant" pitchFamily="34" charset="0"/>
              </a:endParaRPr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3103" y="2496"/>
              <a:ext cx="17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latin typeface=".VnAvant" pitchFamily="34" charset="0"/>
                </a:rPr>
                <a:t>tre ngµ</a:t>
              </a:r>
            </a:p>
          </p:txBody>
        </p:sp>
      </p:grp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2895600" y="4114800"/>
            <a:ext cx="5867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.VnAvant" pitchFamily="34" charset="0"/>
              </a:rPr>
              <a:t>y tÕ              c¸ trª</a:t>
            </a:r>
          </a:p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.VnAvant" pitchFamily="34" charset="0"/>
              </a:rPr>
              <a:t>chó ý           trÝ nhí</a:t>
            </a:r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0" y="3200400"/>
            <a:ext cx="3124200" cy="914400"/>
          </a:xfrm>
          <a:prstGeom prst="wedgeRectCallout">
            <a:avLst>
              <a:gd name="adj1" fmla="val 60111"/>
              <a:gd name="adj2" fmla="val 106597"/>
            </a:avLst>
          </a:prstGeom>
          <a:solidFill>
            <a:srgbClr val="FF0000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>
                <a:solidFill>
                  <a:srgbClr val="CCFFFF"/>
                </a:solidFill>
                <a:latin typeface=".VnTime" pitchFamily="34" charset="0"/>
                <a:cs typeface="Arial" charset="0"/>
              </a:rPr>
              <a:t>LuyÖn ®äc </a:t>
            </a:r>
            <a:r>
              <a:rPr lang="en-US" sz="280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2800">
                <a:solidFill>
                  <a:schemeClr val="bg2"/>
                </a:solidFill>
                <a:latin typeface="Times New Roman" pitchFamily="18" charset="0"/>
              </a:rPr>
              <a:t>ài tiết 1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9" grpId="0" animBg="1"/>
      <p:bldP spid="5428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81000" y="57150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="1">
                <a:solidFill>
                  <a:srgbClr val="0066FF"/>
                </a:solidFill>
                <a:latin typeface=".VnAvant" pitchFamily="34" charset="0"/>
              </a:rPr>
              <a:t>bÐ bÞ ho, mÑ cho bÐ ra y tÕ x·</a:t>
            </a:r>
            <a:endParaRPr lang="en-US" sz="4400" b="1">
              <a:latin typeface=".VnAvant" pitchFamily="34" charset="0"/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6746875" y="6553200"/>
            <a:ext cx="457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652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38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124200" y="103188"/>
            <a:ext cx="2660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.VnAvant" pitchFamily="34" charset="0"/>
              </a:rPr>
              <a:t>nhµ trÎ</a:t>
            </a: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4648200" y="962025"/>
            <a:ext cx="91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3252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10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animBg="1"/>
      <p:bldP spid="5325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-152400" y="2743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2209800" y="685800"/>
            <a:ext cx="5105400" cy="914400"/>
            <a:chOff x="1728" y="192"/>
            <a:chExt cx="2160" cy="576"/>
          </a:xfrm>
        </p:grpSpPr>
        <p:sp>
          <p:nvSpPr>
            <p:cNvPr id="46084" name="Rectangle 4"/>
            <p:cNvSpPr>
              <a:spLocks noChangeArrowheads="1"/>
            </p:cNvSpPr>
            <p:nvPr/>
          </p:nvSpPr>
          <p:spPr bwMode="auto">
            <a:xfrm>
              <a:off x="1728" y="384"/>
              <a:ext cx="8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>
                  <a:latin typeface=".VnAvant" pitchFamily="34" charset="0"/>
                </a:rPr>
                <a:t>Bµi 26</a:t>
              </a:r>
              <a:r>
                <a:rPr lang="en-US" sz="2400" b="1">
                  <a:latin typeface=".VnAvant" pitchFamily="34" charset="0"/>
                </a:rPr>
                <a:t>:</a:t>
              </a:r>
              <a:r>
                <a:rPr lang="en-US" sz="2400">
                  <a:latin typeface=".VnAvant" pitchFamily="34" charset="0"/>
                </a:rPr>
                <a:t> </a:t>
              </a:r>
            </a:p>
          </p:txBody>
        </p:sp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2304" y="240"/>
              <a:ext cx="105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y</a:t>
              </a:r>
              <a:endParaRPr lang="en-US" sz="4400">
                <a:solidFill>
                  <a:srgbClr val="FF3300"/>
                </a:solidFill>
              </a:endParaRP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2832" y="192"/>
              <a:ext cx="105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5400" b="1">
                  <a:solidFill>
                    <a:srgbClr val="FF3300"/>
                  </a:solidFill>
                  <a:latin typeface=".VnAvant" pitchFamily="34" charset="0"/>
                </a:rPr>
                <a:t>,    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tr</a:t>
              </a:r>
              <a:endParaRPr lang="en-US" sz="4400">
                <a:solidFill>
                  <a:srgbClr val="FF3300"/>
                </a:solidFill>
              </a:endParaRPr>
            </a:p>
          </p:txBody>
        </p:sp>
      </p:grp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3124200" y="1524000"/>
            <a:ext cx="5688013" cy="2709863"/>
            <a:chOff x="1296" y="1296"/>
            <a:chExt cx="3583" cy="1707"/>
          </a:xfrm>
        </p:grpSpPr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1413" y="2523"/>
              <a:ext cx="120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latin typeface=".VnAvant" pitchFamily="34" charset="0"/>
                </a:rPr>
                <a:t> y t¸</a:t>
              </a:r>
              <a:endParaRPr lang="en-US" sz="4400">
                <a:latin typeface=".VnAvant" pitchFamily="34" charset="0"/>
              </a:endParaRPr>
            </a:p>
          </p:txBody>
        </p:sp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1296" y="1361"/>
              <a:ext cx="105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latin typeface=".VnAvant" pitchFamily="34" charset="0"/>
                </a:rPr>
                <a:t> 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y</a:t>
              </a:r>
              <a:endParaRPr lang="en-US" sz="4400">
                <a:solidFill>
                  <a:srgbClr val="FF3300"/>
                </a:solidFill>
              </a:endParaRPr>
            </a:p>
          </p:txBody>
        </p:sp>
        <p:sp>
          <p:nvSpPr>
            <p:cNvPr id="46090" name="Text Box 10"/>
            <p:cNvSpPr txBox="1">
              <a:spLocks noChangeArrowheads="1"/>
            </p:cNvSpPr>
            <p:nvPr/>
          </p:nvSpPr>
          <p:spPr bwMode="auto">
            <a:xfrm>
              <a:off x="1416" y="1943"/>
              <a:ext cx="105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5400" b="1">
                  <a:latin typeface=".VnAvant" pitchFamily="34" charset="0"/>
                </a:rPr>
                <a:t>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y</a:t>
              </a:r>
              <a:endParaRPr lang="en-US" sz="4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  <p:sp>
          <p:nvSpPr>
            <p:cNvPr id="46091" name="Text Box 11"/>
            <p:cNvSpPr txBox="1">
              <a:spLocks noChangeArrowheads="1"/>
            </p:cNvSpPr>
            <p:nvPr/>
          </p:nvSpPr>
          <p:spPr bwMode="auto">
            <a:xfrm>
              <a:off x="2845" y="1296"/>
              <a:ext cx="105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latin typeface=".VnAvant" pitchFamily="34" charset="0"/>
                </a:rPr>
                <a:t> 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tr</a:t>
              </a:r>
              <a:endParaRPr lang="en-US" sz="4400">
                <a:solidFill>
                  <a:srgbClr val="FF3300"/>
                </a:solidFill>
              </a:endParaRPr>
            </a:p>
          </p:txBody>
        </p:sp>
        <p:sp>
          <p:nvSpPr>
            <p:cNvPr id="46092" name="Text Box 12"/>
            <p:cNvSpPr txBox="1">
              <a:spLocks noChangeArrowheads="1"/>
            </p:cNvSpPr>
            <p:nvPr/>
          </p:nvSpPr>
          <p:spPr bwMode="auto">
            <a:xfrm>
              <a:off x="2976" y="1872"/>
              <a:ext cx="105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5400" b="1">
                  <a:latin typeface=".VnAvant" pitchFamily="34" charset="0"/>
                </a:rPr>
                <a:t>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tr</a:t>
              </a:r>
              <a:r>
                <a:rPr lang="en-US" sz="4400" b="1">
                  <a:latin typeface=".VnAvant" pitchFamily="34" charset="0"/>
                </a:rPr>
                <a:t>e</a:t>
              </a:r>
              <a:endParaRPr lang="en-US" sz="4400">
                <a:latin typeface=".VnAvant" pitchFamily="34" charset="0"/>
              </a:endParaRPr>
            </a:p>
          </p:txBody>
        </p:sp>
        <p:sp>
          <p:nvSpPr>
            <p:cNvPr id="46093" name="Text Box 13"/>
            <p:cNvSpPr txBox="1">
              <a:spLocks noChangeArrowheads="1"/>
            </p:cNvSpPr>
            <p:nvPr/>
          </p:nvSpPr>
          <p:spPr bwMode="auto">
            <a:xfrm>
              <a:off x="3103" y="2496"/>
              <a:ext cx="17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latin typeface=".VnAvant" pitchFamily="34" charset="0"/>
                </a:rPr>
                <a:t>tre ngµ</a:t>
              </a:r>
            </a:p>
          </p:txBody>
        </p:sp>
      </p:grp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2895600" y="4114800"/>
            <a:ext cx="5867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.VnAvant" pitchFamily="34" charset="0"/>
              </a:rPr>
              <a:t>y tÕ              c¸ trª</a:t>
            </a:r>
          </a:p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.VnAvant" pitchFamily="34" charset="0"/>
              </a:rPr>
              <a:t>chó ý           trÝ nhí</a:t>
            </a: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914400" y="5791200"/>
            <a:ext cx="7985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="1">
                <a:solidFill>
                  <a:srgbClr val="0066FF"/>
                </a:solidFill>
                <a:latin typeface=".VnArial" pitchFamily="34" charset="0"/>
              </a:rPr>
              <a:t>bÐ bÞ ho, mÑ cho bÐ ra y tÕ x·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u the ngoi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981200"/>
            <a:ext cx="4876800" cy="4724400"/>
          </a:xfrm>
          <a:noFill/>
          <a:ln/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1219200" y="838200"/>
            <a:ext cx="50292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Viết vở tập viết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7772400" cy="1470025"/>
          </a:xfrm>
        </p:spPr>
        <p:txBody>
          <a:bodyPr/>
          <a:lstStyle/>
          <a:p>
            <a:r>
              <a:rPr lang="en-US" sz="6000" b="1" smtClean="0">
                <a:solidFill>
                  <a:srgbClr val="FF0000"/>
                </a:solidFill>
                <a:latin typeface=".VnTimeH" pitchFamily="34" charset="0"/>
              </a:rPr>
              <a:t>TiÕt 1</a:t>
            </a:r>
            <a:br>
              <a:rPr lang="en-US" sz="6000" b="1" smtClean="0">
                <a:solidFill>
                  <a:srgbClr val="FF0000"/>
                </a:solidFill>
                <a:latin typeface=".VnTimeH" pitchFamily="34" charset="0"/>
              </a:rPr>
            </a:br>
            <a:endParaRPr lang="en-US" sz="6000" b="1" smtClean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ai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3" y="476250"/>
            <a:ext cx="9074150" cy="2786063"/>
          </a:xfrm>
          <a:prstGeom prst="rect">
            <a:avLst/>
          </a:prstGeom>
          <a:noFill/>
        </p:spPr>
      </p:pic>
      <p:pic>
        <p:nvPicPr>
          <p:cNvPr id="29699" name="Picture 3" descr="bai26ti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" y="3165475"/>
            <a:ext cx="9053513" cy="2606675"/>
          </a:xfrm>
          <a:prstGeom prst="rect">
            <a:avLst/>
          </a:prstGeom>
          <a:noFill/>
        </p:spPr>
      </p:pic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4117975" y="1319213"/>
            <a:ext cx="412750" cy="781050"/>
            <a:chOff x="2594" y="831"/>
            <a:chExt cx="260" cy="492"/>
          </a:xfrm>
        </p:grpSpPr>
        <p:sp>
          <p:nvSpPr>
            <p:cNvPr id="29701" name="Oval 5"/>
            <p:cNvSpPr>
              <a:spLocks noChangeArrowheads="1"/>
            </p:cNvSpPr>
            <p:nvPr/>
          </p:nvSpPr>
          <p:spPr bwMode="auto">
            <a:xfrm>
              <a:off x="2594" y="9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Oval 6"/>
            <p:cNvSpPr>
              <a:spLocks noChangeArrowheads="1"/>
            </p:cNvSpPr>
            <p:nvPr/>
          </p:nvSpPr>
          <p:spPr bwMode="auto">
            <a:xfrm>
              <a:off x="2602" y="8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auto">
            <a:xfrm>
              <a:off x="2615" y="87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Oval 8"/>
            <p:cNvSpPr>
              <a:spLocks noChangeArrowheads="1"/>
            </p:cNvSpPr>
            <p:nvPr/>
          </p:nvSpPr>
          <p:spPr bwMode="auto">
            <a:xfrm>
              <a:off x="2626" y="85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Oval 9"/>
            <p:cNvSpPr>
              <a:spLocks noChangeArrowheads="1"/>
            </p:cNvSpPr>
            <p:nvPr/>
          </p:nvSpPr>
          <p:spPr bwMode="auto">
            <a:xfrm>
              <a:off x="2632" y="83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Oval 10"/>
            <p:cNvSpPr>
              <a:spLocks noChangeArrowheads="1"/>
            </p:cNvSpPr>
            <p:nvPr/>
          </p:nvSpPr>
          <p:spPr bwMode="auto">
            <a:xfrm>
              <a:off x="2632" y="85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Oval 11"/>
            <p:cNvSpPr>
              <a:spLocks noChangeArrowheads="1"/>
            </p:cNvSpPr>
            <p:nvPr/>
          </p:nvSpPr>
          <p:spPr bwMode="auto">
            <a:xfrm>
              <a:off x="2632" y="88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Oval 12"/>
            <p:cNvSpPr>
              <a:spLocks noChangeArrowheads="1"/>
            </p:cNvSpPr>
            <p:nvPr/>
          </p:nvSpPr>
          <p:spPr bwMode="auto">
            <a:xfrm>
              <a:off x="2635" y="91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Oval 13"/>
            <p:cNvSpPr>
              <a:spLocks noChangeArrowheads="1"/>
            </p:cNvSpPr>
            <p:nvPr/>
          </p:nvSpPr>
          <p:spPr bwMode="auto">
            <a:xfrm>
              <a:off x="2636" y="93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Oval 14"/>
            <p:cNvSpPr>
              <a:spLocks noChangeArrowheads="1"/>
            </p:cNvSpPr>
            <p:nvPr/>
          </p:nvSpPr>
          <p:spPr bwMode="auto">
            <a:xfrm>
              <a:off x="2636" y="95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Oval 15"/>
            <p:cNvSpPr>
              <a:spLocks noChangeArrowheads="1"/>
            </p:cNvSpPr>
            <p:nvPr/>
          </p:nvSpPr>
          <p:spPr bwMode="auto">
            <a:xfrm>
              <a:off x="2640" y="97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2652" y="9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Oval 17"/>
            <p:cNvSpPr>
              <a:spLocks noChangeArrowheads="1"/>
            </p:cNvSpPr>
            <p:nvPr/>
          </p:nvSpPr>
          <p:spPr bwMode="auto">
            <a:xfrm>
              <a:off x="2672" y="100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Oval 18"/>
            <p:cNvSpPr>
              <a:spLocks noChangeArrowheads="1"/>
            </p:cNvSpPr>
            <p:nvPr/>
          </p:nvSpPr>
          <p:spPr bwMode="auto">
            <a:xfrm>
              <a:off x="2692" y="100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Oval 19"/>
            <p:cNvSpPr>
              <a:spLocks noChangeArrowheads="1"/>
            </p:cNvSpPr>
            <p:nvPr/>
          </p:nvSpPr>
          <p:spPr bwMode="auto">
            <a:xfrm>
              <a:off x="2712" y="9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Oval 20"/>
            <p:cNvSpPr>
              <a:spLocks noChangeArrowheads="1"/>
            </p:cNvSpPr>
            <p:nvPr/>
          </p:nvSpPr>
          <p:spPr bwMode="auto">
            <a:xfrm>
              <a:off x="2728" y="97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" name="Oval 21"/>
            <p:cNvSpPr>
              <a:spLocks noChangeArrowheads="1"/>
            </p:cNvSpPr>
            <p:nvPr/>
          </p:nvSpPr>
          <p:spPr bwMode="auto">
            <a:xfrm>
              <a:off x="2744" y="95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Oval 22"/>
            <p:cNvSpPr>
              <a:spLocks noChangeArrowheads="1"/>
            </p:cNvSpPr>
            <p:nvPr/>
          </p:nvSpPr>
          <p:spPr bwMode="auto">
            <a:xfrm>
              <a:off x="2756" y="93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>
              <a:off x="2784" y="831"/>
              <a:ext cx="0" cy="362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Oval 24"/>
            <p:cNvSpPr>
              <a:spLocks noChangeArrowheads="1"/>
            </p:cNvSpPr>
            <p:nvPr/>
          </p:nvSpPr>
          <p:spPr bwMode="auto">
            <a:xfrm>
              <a:off x="2768" y="118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Oval 25"/>
            <p:cNvSpPr>
              <a:spLocks noChangeArrowheads="1"/>
            </p:cNvSpPr>
            <p:nvPr/>
          </p:nvSpPr>
          <p:spPr bwMode="auto">
            <a:xfrm>
              <a:off x="2768" y="120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Oval 26"/>
            <p:cNvSpPr>
              <a:spLocks noChangeArrowheads="1"/>
            </p:cNvSpPr>
            <p:nvPr/>
          </p:nvSpPr>
          <p:spPr bwMode="auto">
            <a:xfrm>
              <a:off x="2760" y="123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Oval 27"/>
            <p:cNvSpPr>
              <a:spLocks noChangeArrowheads="1"/>
            </p:cNvSpPr>
            <p:nvPr/>
          </p:nvSpPr>
          <p:spPr bwMode="auto">
            <a:xfrm>
              <a:off x="2750" y="125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Oval 28"/>
            <p:cNvSpPr>
              <a:spLocks noChangeArrowheads="1"/>
            </p:cNvSpPr>
            <p:nvPr/>
          </p:nvSpPr>
          <p:spPr bwMode="auto">
            <a:xfrm>
              <a:off x="2740" y="127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Oval 29"/>
            <p:cNvSpPr>
              <a:spLocks noChangeArrowheads="1"/>
            </p:cNvSpPr>
            <p:nvPr/>
          </p:nvSpPr>
          <p:spPr bwMode="auto">
            <a:xfrm>
              <a:off x="2723" y="128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Oval 30"/>
            <p:cNvSpPr>
              <a:spLocks noChangeArrowheads="1"/>
            </p:cNvSpPr>
            <p:nvPr/>
          </p:nvSpPr>
          <p:spPr bwMode="auto">
            <a:xfrm>
              <a:off x="2704" y="12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Oval 31"/>
            <p:cNvSpPr>
              <a:spLocks noChangeArrowheads="1"/>
            </p:cNvSpPr>
            <p:nvPr/>
          </p:nvSpPr>
          <p:spPr bwMode="auto">
            <a:xfrm>
              <a:off x="2688" y="128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Oval 32"/>
            <p:cNvSpPr>
              <a:spLocks noChangeArrowheads="1"/>
            </p:cNvSpPr>
            <p:nvPr/>
          </p:nvSpPr>
          <p:spPr bwMode="auto">
            <a:xfrm>
              <a:off x="2677" y="126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Oval 33"/>
            <p:cNvSpPr>
              <a:spLocks noChangeArrowheads="1"/>
            </p:cNvSpPr>
            <p:nvPr/>
          </p:nvSpPr>
          <p:spPr bwMode="auto">
            <a:xfrm>
              <a:off x="2680" y="125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Oval 34"/>
            <p:cNvSpPr>
              <a:spLocks noChangeArrowheads="1"/>
            </p:cNvSpPr>
            <p:nvPr/>
          </p:nvSpPr>
          <p:spPr bwMode="auto">
            <a:xfrm>
              <a:off x="2679" y="123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Oval 35"/>
            <p:cNvSpPr>
              <a:spLocks noChangeArrowheads="1"/>
            </p:cNvSpPr>
            <p:nvPr/>
          </p:nvSpPr>
          <p:spPr bwMode="auto">
            <a:xfrm>
              <a:off x="2680" y="121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Oval 36"/>
            <p:cNvSpPr>
              <a:spLocks noChangeArrowheads="1"/>
            </p:cNvSpPr>
            <p:nvPr/>
          </p:nvSpPr>
          <p:spPr bwMode="auto">
            <a:xfrm>
              <a:off x="2684" y="11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Oval 37"/>
            <p:cNvSpPr>
              <a:spLocks noChangeArrowheads="1"/>
            </p:cNvSpPr>
            <p:nvPr/>
          </p:nvSpPr>
          <p:spPr bwMode="auto">
            <a:xfrm>
              <a:off x="2692" y="117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Oval 38"/>
            <p:cNvSpPr>
              <a:spLocks noChangeArrowheads="1"/>
            </p:cNvSpPr>
            <p:nvPr/>
          </p:nvSpPr>
          <p:spPr bwMode="auto">
            <a:xfrm>
              <a:off x="2695" y="115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Oval 39"/>
            <p:cNvSpPr>
              <a:spLocks noChangeArrowheads="1"/>
            </p:cNvSpPr>
            <p:nvPr/>
          </p:nvSpPr>
          <p:spPr bwMode="auto">
            <a:xfrm>
              <a:off x="2707" y="113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Oval 40"/>
            <p:cNvSpPr>
              <a:spLocks noChangeArrowheads="1"/>
            </p:cNvSpPr>
            <p:nvPr/>
          </p:nvSpPr>
          <p:spPr bwMode="auto">
            <a:xfrm>
              <a:off x="2718" y="111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Oval 41"/>
            <p:cNvSpPr>
              <a:spLocks noChangeArrowheads="1"/>
            </p:cNvSpPr>
            <p:nvPr/>
          </p:nvSpPr>
          <p:spPr bwMode="auto">
            <a:xfrm>
              <a:off x="2726" y="109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Oval 42"/>
            <p:cNvSpPr>
              <a:spLocks noChangeArrowheads="1"/>
            </p:cNvSpPr>
            <p:nvPr/>
          </p:nvSpPr>
          <p:spPr bwMode="auto">
            <a:xfrm>
              <a:off x="2742" y="107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Oval 43"/>
            <p:cNvSpPr>
              <a:spLocks noChangeArrowheads="1"/>
            </p:cNvSpPr>
            <p:nvPr/>
          </p:nvSpPr>
          <p:spPr bwMode="auto">
            <a:xfrm>
              <a:off x="2755" y="106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Oval 44"/>
            <p:cNvSpPr>
              <a:spLocks noChangeArrowheads="1"/>
            </p:cNvSpPr>
            <p:nvPr/>
          </p:nvSpPr>
          <p:spPr bwMode="auto">
            <a:xfrm>
              <a:off x="2757" y="105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Oval 45"/>
            <p:cNvSpPr>
              <a:spLocks noChangeArrowheads="1"/>
            </p:cNvSpPr>
            <p:nvPr/>
          </p:nvSpPr>
          <p:spPr bwMode="auto">
            <a:xfrm>
              <a:off x="2771" y="101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Oval 46"/>
            <p:cNvSpPr>
              <a:spLocks noChangeArrowheads="1"/>
            </p:cNvSpPr>
            <p:nvPr/>
          </p:nvSpPr>
          <p:spPr bwMode="auto">
            <a:xfrm>
              <a:off x="2779" y="100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Oval 47"/>
            <p:cNvSpPr>
              <a:spLocks noChangeArrowheads="1"/>
            </p:cNvSpPr>
            <p:nvPr/>
          </p:nvSpPr>
          <p:spPr bwMode="auto">
            <a:xfrm>
              <a:off x="2791" y="99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4" name="Oval 48"/>
            <p:cNvSpPr>
              <a:spLocks noChangeArrowheads="1"/>
            </p:cNvSpPr>
            <p:nvPr/>
          </p:nvSpPr>
          <p:spPr bwMode="auto">
            <a:xfrm>
              <a:off x="2799" y="98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5" name="Oval 49"/>
            <p:cNvSpPr>
              <a:spLocks noChangeArrowheads="1"/>
            </p:cNvSpPr>
            <p:nvPr/>
          </p:nvSpPr>
          <p:spPr bwMode="auto">
            <a:xfrm>
              <a:off x="2807" y="96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Oval 50"/>
            <p:cNvSpPr>
              <a:spLocks noChangeArrowheads="1"/>
            </p:cNvSpPr>
            <p:nvPr/>
          </p:nvSpPr>
          <p:spPr bwMode="auto">
            <a:xfrm>
              <a:off x="2815" y="95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7" name="Oval 51"/>
            <p:cNvSpPr>
              <a:spLocks noChangeArrowheads="1"/>
            </p:cNvSpPr>
            <p:nvPr/>
          </p:nvSpPr>
          <p:spPr bwMode="auto">
            <a:xfrm>
              <a:off x="2823" y="93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48" name="Oval 52"/>
          <p:cNvSpPr>
            <a:spLocks noChangeArrowheads="1"/>
          </p:cNvSpPr>
          <p:nvPr/>
        </p:nvSpPr>
        <p:spPr bwMode="auto">
          <a:xfrm>
            <a:off x="2897188" y="14319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49" name="Oval 53"/>
          <p:cNvSpPr>
            <a:spLocks noChangeArrowheads="1"/>
          </p:cNvSpPr>
          <p:nvPr/>
        </p:nvSpPr>
        <p:spPr bwMode="auto">
          <a:xfrm>
            <a:off x="2909888" y="141287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50" name="Oval 54"/>
          <p:cNvSpPr>
            <a:spLocks noChangeArrowheads="1"/>
          </p:cNvSpPr>
          <p:nvPr/>
        </p:nvSpPr>
        <p:spPr bwMode="auto">
          <a:xfrm>
            <a:off x="2930525" y="1381125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51" name="Oval 55"/>
          <p:cNvSpPr>
            <a:spLocks noChangeArrowheads="1"/>
          </p:cNvSpPr>
          <p:nvPr/>
        </p:nvSpPr>
        <p:spPr bwMode="auto">
          <a:xfrm>
            <a:off x="2947988" y="135731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52" name="Oval 56"/>
          <p:cNvSpPr>
            <a:spLocks noChangeArrowheads="1"/>
          </p:cNvSpPr>
          <p:nvPr/>
        </p:nvSpPr>
        <p:spPr bwMode="auto">
          <a:xfrm>
            <a:off x="2957513" y="132397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53" name="Oval 57"/>
          <p:cNvSpPr>
            <a:spLocks noChangeArrowheads="1"/>
          </p:cNvSpPr>
          <p:nvPr/>
        </p:nvSpPr>
        <p:spPr bwMode="auto">
          <a:xfrm>
            <a:off x="2957513" y="13557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54" name="Oval 58"/>
          <p:cNvSpPr>
            <a:spLocks noChangeArrowheads="1"/>
          </p:cNvSpPr>
          <p:nvPr/>
        </p:nvSpPr>
        <p:spPr bwMode="auto">
          <a:xfrm>
            <a:off x="2957513" y="13938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55" name="Oval 59"/>
          <p:cNvSpPr>
            <a:spLocks noChangeArrowheads="1"/>
          </p:cNvSpPr>
          <p:nvPr/>
        </p:nvSpPr>
        <p:spPr bwMode="auto">
          <a:xfrm>
            <a:off x="2962275" y="143986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56" name="Oval 60"/>
          <p:cNvSpPr>
            <a:spLocks noChangeArrowheads="1"/>
          </p:cNvSpPr>
          <p:nvPr/>
        </p:nvSpPr>
        <p:spPr bwMode="auto">
          <a:xfrm>
            <a:off x="2963863" y="14700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57" name="Oval 61"/>
          <p:cNvSpPr>
            <a:spLocks noChangeArrowheads="1"/>
          </p:cNvSpPr>
          <p:nvPr/>
        </p:nvSpPr>
        <p:spPr bwMode="auto">
          <a:xfrm>
            <a:off x="2963863" y="15081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58" name="Oval 62"/>
          <p:cNvSpPr>
            <a:spLocks noChangeArrowheads="1"/>
          </p:cNvSpPr>
          <p:nvPr/>
        </p:nvSpPr>
        <p:spPr bwMode="auto">
          <a:xfrm>
            <a:off x="2970213" y="15462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59" name="Oval 63"/>
          <p:cNvSpPr>
            <a:spLocks noChangeArrowheads="1"/>
          </p:cNvSpPr>
          <p:nvPr/>
        </p:nvSpPr>
        <p:spPr bwMode="auto">
          <a:xfrm>
            <a:off x="2989263" y="15716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60" name="Oval 64"/>
          <p:cNvSpPr>
            <a:spLocks noChangeArrowheads="1"/>
          </p:cNvSpPr>
          <p:nvPr/>
        </p:nvSpPr>
        <p:spPr bwMode="auto">
          <a:xfrm>
            <a:off x="3021013" y="15843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61" name="Oval 65"/>
          <p:cNvSpPr>
            <a:spLocks noChangeArrowheads="1"/>
          </p:cNvSpPr>
          <p:nvPr/>
        </p:nvSpPr>
        <p:spPr bwMode="auto">
          <a:xfrm>
            <a:off x="3052763" y="15843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62" name="Oval 66"/>
          <p:cNvSpPr>
            <a:spLocks noChangeArrowheads="1"/>
          </p:cNvSpPr>
          <p:nvPr/>
        </p:nvSpPr>
        <p:spPr bwMode="auto">
          <a:xfrm>
            <a:off x="3084513" y="15716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63" name="Oval 67"/>
          <p:cNvSpPr>
            <a:spLocks noChangeArrowheads="1"/>
          </p:cNvSpPr>
          <p:nvPr/>
        </p:nvSpPr>
        <p:spPr bwMode="auto">
          <a:xfrm>
            <a:off x="3109913" y="15462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64" name="Oval 68"/>
          <p:cNvSpPr>
            <a:spLocks noChangeArrowheads="1"/>
          </p:cNvSpPr>
          <p:nvPr/>
        </p:nvSpPr>
        <p:spPr bwMode="auto">
          <a:xfrm>
            <a:off x="3135313" y="15160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65" name="Oval 69"/>
          <p:cNvSpPr>
            <a:spLocks noChangeArrowheads="1"/>
          </p:cNvSpPr>
          <p:nvPr/>
        </p:nvSpPr>
        <p:spPr bwMode="auto">
          <a:xfrm>
            <a:off x="3154363" y="14827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66" name="Line 70"/>
          <p:cNvSpPr>
            <a:spLocks noChangeShapeType="1"/>
          </p:cNvSpPr>
          <p:nvPr/>
        </p:nvSpPr>
        <p:spPr bwMode="auto">
          <a:xfrm>
            <a:off x="3198813" y="1312863"/>
            <a:ext cx="0" cy="574675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67" name="Oval 71"/>
          <p:cNvSpPr>
            <a:spLocks noChangeArrowheads="1"/>
          </p:cNvSpPr>
          <p:nvPr/>
        </p:nvSpPr>
        <p:spPr bwMode="auto">
          <a:xfrm>
            <a:off x="3173413" y="1868488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68" name="Oval 72"/>
          <p:cNvSpPr>
            <a:spLocks noChangeArrowheads="1"/>
          </p:cNvSpPr>
          <p:nvPr/>
        </p:nvSpPr>
        <p:spPr bwMode="auto">
          <a:xfrm>
            <a:off x="3173413" y="19097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69" name="Oval 73"/>
          <p:cNvSpPr>
            <a:spLocks noChangeArrowheads="1"/>
          </p:cNvSpPr>
          <p:nvPr/>
        </p:nvSpPr>
        <p:spPr bwMode="auto">
          <a:xfrm>
            <a:off x="3160713" y="1955800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70" name="Oval 74"/>
          <p:cNvSpPr>
            <a:spLocks noChangeArrowheads="1"/>
          </p:cNvSpPr>
          <p:nvPr/>
        </p:nvSpPr>
        <p:spPr bwMode="auto">
          <a:xfrm>
            <a:off x="3144838" y="1989138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71" name="Oval 75"/>
          <p:cNvSpPr>
            <a:spLocks noChangeArrowheads="1"/>
          </p:cNvSpPr>
          <p:nvPr/>
        </p:nvSpPr>
        <p:spPr bwMode="auto">
          <a:xfrm>
            <a:off x="3128963" y="2014538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72" name="Oval 76"/>
          <p:cNvSpPr>
            <a:spLocks noChangeArrowheads="1"/>
          </p:cNvSpPr>
          <p:nvPr/>
        </p:nvSpPr>
        <p:spPr bwMode="auto">
          <a:xfrm>
            <a:off x="3101975" y="2039938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73" name="Oval 77"/>
          <p:cNvSpPr>
            <a:spLocks noChangeArrowheads="1"/>
          </p:cNvSpPr>
          <p:nvPr/>
        </p:nvSpPr>
        <p:spPr bwMode="auto">
          <a:xfrm>
            <a:off x="3071813" y="204787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74" name="Oval 78"/>
          <p:cNvSpPr>
            <a:spLocks noChangeArrowheads="1"/>
          </p:cNvSpPr>
          <p:nvPr/>
        </p:nvSpPr>
        <p:spPr bwMode="auto">
          <a:xfrm>
            <a:off x="3046413" y="2038350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75" name="Oval 79"/>
          <p:cNvSpPr>
            <a:spLocks noChangeArrowheads="1"/>
          </p:cNvSpPr>
          <p:nvPr/>
        </p:nvSpPr>
        <p:spPr bwMode="auto">
          <a:xfrm>
            <a:off x="3028950" y="2008188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76" name="Oval 80"/>
          <p:cNvSpPr>
            <a:spLocks noChangeArrowheads="1"/>
          </p:cNvSpPr>
          <p:nvPr/>
        </p:nvSpPr>
        <p:spPr bwMode="auto">
          <a:xfrm>
            <a:off x="3033713" y="1989138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77" name="Oval 81"/>
          <p:cNvSpPr>
            <a:spLocks noChangeArrowheads="1"/>
          </p:cNvSpPr>
          <p:nvPr/>
        </p:nvSpPr>
        <p:spPr bwMode="auto">
          <a:xfrm>
            <a:off x="3032125" y="196056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78" name="Oval 82"/>
          <p:cNvSpPr>
            <a:spLocks noChangeArrowheads="1"/>
          </p:cNvSpPr>
          <p:nvPr/>
        </p:nvSpPr>
        <p:spPr bwMode="auto">
          <a:xfrm>
            <a:off x="3033713" y="192087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79" name="Oval 83"/>
          <p:cNvSpPr>
            <a:spLocks noChangeArrowheads="1"/>
          </p:cNvSpPr>
          <p:nvPr/>
        </p:nvSpPr>
        <p:spPr bwMode="auto">
          <a:xfrm>
            <a:off x="3040063" y="18891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80" name="Oval 84"/>
          <p:cNvSpPr>
            <a:spLocks noChangeArrowheads="1"/>
          </p:cNvSpPr>
          <p:nvPr/>
        </p:nvSpPr>
        <p:spPr bwMode="auto">
          <a:xfrm>
            <a:off x="3052763" y="185737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81" name="Oval 85"/>
          <p:cNvSpPr>
            <a:spLocks noChangeArrowheads="1"/>
          </p:cNvSpPr>
          <p:nvPr/>
        </p:nvSpPr>
        <p:spPr bwMode="auto">
          <a:xfrm>
            <a:off x="3057525" y="1830388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82" name="Oval 86"/>
          <p:cNvSpPr>
            <a:spLocks noChangeArrowheads="1"/>
          </p:cNvSpPr>
          <p:nvPr/>
        </p:nvSpPr>
        <p:spPr bwMode="auto">
          <a:xfrm>
            <a:off x="3076575" y="1792288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83" name="Oval 87"/>
          <p:cNvSpPr>
            <a:spLocks noChangeArrowheads="1"/>
          </p:cNvSpPr>
          <p:nvPr/>
        </p:nvSpPr>
        <p:spPr bwMode="auto">
          <a:xfrm>
            <a:off x="3094038" y="17573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84" name="Oval 88"/>
          <p:cNvSpPr>
            <a:spLocks noChangeArrowheads="1"/>
          </p:cNvSpPr>
          <p:nvPr/>
        </p:nvSpPr>
        <p:spPr bwMode="auto">
          <a:xfrm>
            <a:off x="3106738" y="17319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85" name="Oval 89"/>
          <p:cNvSpPr>
            <a:spLocks noChangeArrowheads="1"/>
          </p:cNvSpPr>
          <p:nvPr/>
        </p:nvSpPr>
        <p:spPr bwMode="auto">
          <a:xfrm>
            <a:off x="3132138" y="170021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86" name="Oval 90"/>
          <p:cNvSpPr>
            <a:spLocks noChangeArrowheads="1"/>
          </p:cNvSpPr>
          <p:nvPr/>
        </p:nvSpPr>
        <p:spPr bwMode="auto">
          <a:xfrm>
            <a:off x="3152775" y="168751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87" name="Oval 91"/>
          <p:cNvSpPr>
            <a:spLocks noChangeArrowheads="1"/>
          </p:cNvSpPr>
          <p:nvPr/>
        </p:nvSpPr>
        <p:spPr bwMode="auto">
          <a:xfrm>
            <a:off x="3155950" y="1666875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88" name="Oval 92"/>
          <p:cNvSpPr>
            <a:spLocks noChangeArrowheads="1"/>
          </p:cNvSpPr>
          <p:nvPr/>
        </p:nvSpPr>
        <p:spPr bwMode="auto">
          <a:xfrm>
            <a:off x="3178175" y="1608138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89" name="Oval 93"/>
          <p:cNvSpPr>
            <a:spLocks noChangeArrowheads="1"/>
          </p:cNvSpPr>
          <p:nvPr/>
        </p:nvSpPr>
        <p:spPr bwMode="auto">
          <a:xfrm>
            <a:off x="3190875" y="1589088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0" name="Oval 94"/>
          <p:cNvSpPr>
            <a:spLocks noChangeArrowheads="1"/>
          </p:cNvSpPr>
          <p:nvPr/>
        </p:nvSpPr>
        <p:spPr bwMode="auto">
          <a:xfrm>
            <a:off x="3209925" y="1570038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1" name="Oval 95"/>
          <p:cNvSpPr>
            <a:spLocks noChangeArrowheads="1"/>
          </p:cNvSpPr>
          <p:nvPr/>
        </p:nvSpPr>
        <p:spPr bwMode="auto">
          <a:xfrm>
            <a:off x="3222625" y="15494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2" name="Oval 96"/>
          <p:cNvSpPr>
            <a:spLocks noChangeArrowheads="1"/>
          </p:cNvSpPr>
          <p:nvPr/>
        </p:nvSpPr>
        <p:spPr bwMode="auto">
          <a:xfrm>
            <a:off x="3235325" y="152241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3" name="Oval 97"/>
          <p:cNvSpPr>
            <a:spLocks noChangeArrowheads="1"/>
          </p:cNvSpPr>
          <p:nvPr/>
        </p:nvSpPr>
        <p:spPr bwMode="auto">
          <a:xfrm>
            <a:off x="3248025" y="150336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4" name="Oval 98"/>
          <p:cNvSpPr>
            <a:spLocks noChangeArrowheads="1"/>
          </p:cNvSpPr>
          <p:nvPr/>
        </p:nvSpPr>
        <p:spPr bwMode="auto">
          <a:xfrm>
            <a:off x="3260725" y="147796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95" name="Group 99"/>
          <p:cNvGrpSpPr>
            <a:grpSpLocks/>
          </p:cNvGrpSpPr>
          <p:nvPr/>
        </p:nvGrpSpPr>
        <p:grpSpPr bwMode="auto">
          <a:xfrm>
            <a:off x="5330825" y="1320800"/>
            <a:ext cx="412750" cy="781050"/>
            <a:chOff x="2594" y="831"/>
            <a:chExt cx="260" cy="492"/>
          </a:xfrm>
        </p:grpSpPr>
        <p:sp>
          <p:nvSpPr>
            <p:cNvPr id="29796" name="Oval 100"/>
            <p:cNvSpPr>
              <a:spLocks noChangeArrowheads="1"/>
            </p:cNvSpPr>
            <p:nvPr/>
          </p:nvSpPr>
          <p:spPr bwMode="auto">
            <a:xfrm>
              <a:off x="2594" y="9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7" name="Oval 101"/>
            <p:cNvSpPr>
              <a:spLocks noChangeArrowheads="1"/>
            </p:cNvSpPr>
            <p:nvPr/>
          </p:nvSpPr>
          <p:spPr bwMode="auto">
            <a:xfrm>
              <a:off x="2602" y="8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8" name="Oval 102"/>
            <p:cNvSpPr>
              <a:spLocks noChangeArrowheads="1"/>
            </p:cNvSpPr>
            <p:nvPr/>
          </p:nvSpPr>
          <p:spPr bwMode="auto">
            <a:xfrm>
              <a:off x="2615" y="87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9" name="Oval 103"/>
            <p:cNvSpPr>
              <a:spLocks noChangeArrowheads="1"/>
            </p:cNvSpPr>
            <p:nvPr/>
          </p:nvSpPr>
          <p:spPr bwMode="auto">
            <a:xfrm>
              <a:off x="2626" y="85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0" name="Oval 104"/>
            <p:cNvSpPr>
              <a:spLocks noChangeArrowheads="1"/>
            </p:cNvSpPr>
            <p:nvPr/>
          </p:nvSpPr>
          <p:spPr bwMode="auto">
            <a:xfrm>
              <a:off x="2632" y="83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1" name="Oval 105"/>
            <p:cNvSpPr>
              <a:spLocks noChangeArrowheads="1"/>
            </p:cNvSpPr>
            <p:nvPr/>
          </p:nvSpPr>
          <p:spPr bwMode="auto">
            <a:xfrm>
              <a:off x="2632" y="85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2" name="Oval 106"/>
            <p:cNvSpPr>
              <a:spLocks noChangeArrowheads="1"/>
            </p:cNvSpPr>
            <p:nvPr/>
          </p:nvSpPr>
          <p:spPr bwMode="auto">
            <a:xfrm>
              <a:off x="2632" y="88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3" name="Oval 107"/>
            <p:cNvSpPr>
              <a:spLocks noChangeArrowheads="1"/>
            </p:cNvSpPr>
            <p:nvPr/>
          </p:nvSpPr>
          <p:spPr bwMode="auto">
            <a:xfrm>
              <a:off x="2635" y="91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" name="Oval 108"/>
            <p:cNvSpPr>
              <a:spLocks noChangeArrowheads="1"/>
            </p:cNvSpPr>
            <p:nvPr/>
          </p:nvSpPr>
          <p:spPr bwMode="auto">
            <a:xfrm>
              <a:off x="2636" y="93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5" name="Oval 109"/>
            <p:cNvSpPr>
              <a:spLocks noChangeArrowheads="1"/>
            </p:cNvSpPr>
            <p:nvPr/>
          </p:nvSpPr>
          <p:spPr bwMode="auto">
            <a:xfrm>
              <a:off x="2636" y="95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6" name="Oval 110"/>
            <p:cNvSpPr>
              <a:spLocks noChangeArrowheads="1"/>
            </p:cNvSpPr>
            <p:nvPr/>
          </p:nvSpPr>
          <p:spPr bwMode="auto">
            <a:xfrm>
              <a:off x="2640" y="97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7" name="Oval 111"/>
            <p:cNvSpPr>
              <a:spLocks noChangeArrowheads="1"/>
            </p:cNvSpPr>
            <p:nvPr/>
          </p:nvSpPr>
          <p:spPr bwMode="auto">
            <a:xfrm>
              <a:off x="2652" y="9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8" name="Oval 112"/>
            <p:cNvSpPr>
              <a:spLocks noChangeArrowheads="1"/>
            </p:cNvSpPr>
            <p:nvPr/>
          </p:nvSpPr>
          <p:spPr bwMode="auto">
            <a:xfrm>
              <a:off x="2672" y="100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9" name="Oval 113"/>
            <p:cNvSpPr>
              <a:spLocks noChangeArrowheads="1"/>
            </p:cNvSpPr>
            <p:nvPr/>
          </p:nvSpPr>
          <p:spPr bwMode="auto">
            <a:xfrm>
              <a:off x="2692" y="100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0" name="Oval 114"/>
            <p:cNvSpPr>
              <a:spLocks noChangeArrowheads="1"/>
            </p:cNvSpPr>
            <p:nvPr/>
          </p:nvSpPr>
          <p:spPr bwMode="auto">
            <a:xfrm>
              <a:off x="2712" y="9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1" name="Oval 115"/>
            <p:cNvSpPr>
              <a:spLocks noChangeArrowheads="1"/>
            </p:cNvSpPr>
            <p:nvPr/>
          </p:nvSpPr>
          <p:spPr bwMode="auto">
            <a:xfrm>
              <a:off x="2728" y="97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2" name="Oval 116"/>
            <p:cNvSpPr>
              <a:spLocks noChangeArrowheads="1"/>
            </p:cNvSpPr>
            <p:nvPr/>
          </p:nvSpPr>
          <p:spPr bwMode="auto">
            <a:xfrm>
              <a:off x="2744" y="95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3" name="Oval 117"/>
            <p:cNvSpPr>
              <a:spLocks noChangeArrowheads="1"/>
            </p:cNvSpPr>
            <p:nvPr/>
          </p:nvSpPr>
          <p:spPr bwMode="auto">
            <a:xfrm>
              <a:off x="2756" y="93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4" name="Line 118"/>
            <p:cNvSpPr>
              <a:spLocks noChangeShapeType="1"/>
            </p:cNvSpPr>
            <p:nvPr/>
          </p:nvSpPr>
          <p:spPr bwMode="auto">
            <a:xfrm>
              <a:off x="2784" y="831"/>
              <a:ext cx="0" cy="362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815" name="Oval 119"/>
            <p:cNvSpPr>
              <a:spLocks noChangeArrowheads="1"/>
            </p:cNvSpPr>
            <p:nvPr/>
          </p:nvSpPr>
          <p:spPr bwMode="auto">
            <a:xfrm>
              <a:off x="2768" y="118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6" name="Oval 120"/>
            <p:cNvSpPr>
              <a:spLocks noChangeArrowheads="1"/>
            </p:cNvSpPr>
            <p:nvPr/>
          </p:nvSpPr>
          <p:spPr bwMode="auto">
            <a:xfrm>
              <a:off x="2768" y="120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7" name="Oval 121"/>
            <p:cNvSpPr>
              <a:spLocks noChangeArrowheads="1"/>
            </p:cNvSpPr>
            <p:nvPr/>
          </p:nvSpPr>
          <p:spPr bwMode="auto">
            <a:xfrm>
              <a:off x="2760" y="123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8" name="Oval 122"/>
            <p:cNvSpPr>
              <a:spLocks noChangeArrowheads="1"/>
            </p:cNvSpPr>
            <p:nvPr/>
          </p:nvSpPr>
          <p:spPr bwMode="auto">
            <a:xfrm>
              <a:off x="2750" y="125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9" name="Oval 123"/>
            <p:cNvSpPr>
              <a:spLocks noChangeArrowheads="1"/>
            </p:cNvSpPr>
            <p:nvPr/>
          </p:nvSpPr>
          <p:spPr bwMode="auto">
            <a:xfrm>
              <a:off x="2740" y="127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0" name="Oval 124"/>
            <p:cNvSpPr>
              <a:spLocks noChangeArrowheads="1"/>
            </p:cNvSpPr>
            <p:nvPr/>
          </p:nvSpPr>
          <p:spPr bwMode="auto">
            <a:xfrm>
              <a:off x="2723" y="128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1" name="Oval 125"/>
            <p:cNvSpPr>
              <a:spLocks noChangeArrowheads="1"/>
            </p:cNvSpPr>
            <p:nvPr/>
          </p:nvSpPr>
          <p:spPr bwMode="auto">
            <a:xfrm>
              <a:off x="2704" y="12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2" name="Oval 126"/>
            <p:cNvSpPr>
              <a:spLocks noChangeArrowheads="1"/>
            </p:cNvSpPr>
            <p:nvPr/>
          </p:nvSpPr>
          <p:spPr bwMode="auto">
            <a:xfrm>
              <a:off x="2688" y="128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3" name="Oval 127"/>
            <p:cNvSpPr>
              <a:spLocks noChangeArrowheads="1"/>
            </p:cNvSpPr>
            <p:nvPr/>
          </p:nvSpPr>
          <p:spPr bwMode="auto">
            <a:xfrm>
              <a:off x="2677" y="126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4" name="Oval 128"/>
            <p:cNvSpPr>
              <a:spLocks noChangeArrowheads="1"/>
            </p:cNvSpPr>
            <p:nvPr/>
          </p:nvSpPr>
          <p:spPr bwMode="auto">
            <a:xfrm>
              <a:off x="2680" y="125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5" name="Oval 129"/>
            <p:cNvSpPr>
              <a:spLocks noChangeArrowheads="1"/>
            </p:cNvSpPr>
            <p:nvPr/>
          </p:nvSpPr>
          <p:spPr bwMode="auto">
            <a:xfrm>
              <a:off x="2679" y="123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6" name="Oval 130"/>
            <p:cNvSpPr>
              <a:spLocks noChangeArrowheads="1"/>
            </p:cNvSpPr>
            <p:nvPr/>
          </p:nvSpPr>
          <p:spPr bwMode="auto">
            <a:xfrm>
              <a:off x="2680" y="121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7" name="Oval 131"/>
            <p:cNvSpPr>
              <a:spLocks noChangeArrowheads="1"/>
            </p:cNvSpPr>
            <p:nvPr/>
          </p:nvSpPr>
          <p:spPr bwMode="auto">
            <a:xfrm>
              <a:off x="2684" y="11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8" name="Oval 132"/>
            <p:cNvSpPr>
              <a:spLocks noChangeArrowheads="1"/>
            </p:cNvSpPr>
            <p:nvPr/>
          </p:nvSpPr>
          <p:spPr bwMode="auto">
            <a:xfrm>
              <a:off x="2692" y="117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9" name="Oval 133"/>
            <p:cNvSpPr>
              <a:spLocks noChangeArrowheads="1"/>
            </p:cNvSpPr>
            <p:nvPr/>
          </p:nvSpPr>
          <p:spPr bwMode="auto">
            <a:xfrm>
              <a:off x="2695" y="115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0" name="Oval 134"/>
            <p:cNvSpPr>
              <a:spLocks noChangeArrowheads="1"/>
            </p:cNvSpPr>
            <p:nvPr/>
          </p:nvSpPr>
          <p:spPr bwMode="auto">
            <a:xfrm>
              <a:off x="2707" y="113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1" name="Oval 135"/>
            <p:cNvSpPr>
              <a:spLocks noChangeArrowheads="1"/>
            </p:cNvSpPr>
            <p:nvPr/>
          </p:nvSpPr>
          <p:spPr bwMode="auto">
            <a:xfrm>
              <a:off x="2718" y="111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2" name="Oval 136"/>
            <p:cNvSpPr>
              <a:spLocks noChangeArrowheads="1"/>
            </p:cNvSpPr>
            <p:nvPr/>
          </p:nvSpPr>
          <p:spPr bwMode="auto">
            <a:xfrm>
              <a:off x="2726" y="109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3" name="Oval 137"/>
            <p:cNvSpPr>
              <a:spLocks noChangeArrowheads="1"/>
            </p:cNvSpPr>
            <p:nvPr/>
          </p:nvSpPr>
          <p:spPr bwMode="auto">
            <a:xfrm>
              <a:off x="2742" y="107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4" name="Oval 138"/>
            <p:cNvSpPr>
              <a:spLocks noChangeArrowheads="1"/>
            </p:cNvSpPr>
            <p:nvPr/>
          </p:nvSpPr>
          <p:spPr bwMode="auto">
            <a:xfrm>
              <a:off x="2755" y="106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5" name="Oval 139"/>
            <p:cNvSpPr>
              <a:spLocks noChangeArrowheads="1"/>
            </p:cNvSpPr>
            <p:nvPr/>
          </p:nvSpPr>
          <p:spPr bwMode="auto">
            <a:xfrm>
              <a:off x="2757" y="105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6" name="Oval 140"/>
            <p:cNvSpPr>
              <a:spLocks noChangeArrowheads="1"/>
            </p:cNvSpPr>
            <p:nvPr/>
          </p:nvSpPr>
          <p:spPr bwMode="auto">
            <a:xfrm>
              <a:off x="2771" y="101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7" name="Oval 141"/>
            <p:cNvSpPr>
              <a:spLocks noChangeArrowheads="1"/>
            </p:cNvSpPr>
            <p:nvPr/>
          </p:nvSpPr>
          <p:spPr bwMode="auto">
            <a:xfrm>
              <a:off x="2779" y="100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8" name="Oval 142"/>
            <p:cNvSpPr>
              <a:spLocks noChangeArrowheads="1"/>
            </p:cNvSpPr>
            <p:nvPr/>
          </p:nvSpPr>
          <p:spPr bwMode="auto">
            <a:xfrm>
              <a:off x="2791" y="99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9" name="Oval 143"/>
            <p:cNvSpPr>
              <a:spLocks noChangeArrowheads="1"/>
            </p:cNvSpPr>
            <p:nvPr/>
          </p:nvSpPr>
          <p:spPr bwMode="auto">
            <a:xfrm>
              <a:off x="2799" y="98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0" name="Oval 144"/>
            <p:cNvSpPr>
              <a:spLocks noChangeArrowheads="1"/>
            </p:cNvSpPr>
            <p:nvPr/>
          </p:nvSpPr>
          <p:spPr bwMode="auto">
            <a:xfrm>
              <a:off x="2807" y="96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1" name="Oval 145"/>
            <p:cNvSpPr>
              <a:spLocks noChangeArrowheads="1"/>
            </p:cNvSpPr>
            <p:nvPr/>
          </p:nvSpPr>
          <p:spPr bwMode="auto">
            <a:xfrm>
              <a:off x="2815" y="95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2" name="Oval 146"/>
            <p:cNvSpPr>
              <a:spLocks noChangeArrowheads="1"/>
            </p:cNvSpPr>
            <p:nvPr/>
          </p:nvSpPr>
          <p:spPr bwMode="auto">
            <a:xfrm>
              <a:off x="2823" y="93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43" name="Group 147"/>
          <p:cNvGrpSpPr>
            <a:grpSpLocks/>
          </p:cNvGrpSpPr>
          <p:nvPr/>
        </p:nvGrpSpPr>
        <p:grpSpPr bwMode="auto">
          <a:xfrm>
            <a:off x="6548438" y="1322388"/>
            <a:ext cx="412750" cy="781050"/>
            <a:chOff x="2594" y="831"/>
            <a:chExt cx="260" cy="492"/>
          </a:xfrm>
        </p:grpSpPr>
        <p:sp>
          <p:nvSpPr>
            <p:cNvPr id="29844" name="Oval 148"/>
            <p:cNvSpPr>
              <a:spLocks noChangeArrowheads="1"/>
            </p:cNvSpPr>
            <p:nvPr/>
          </p:nvSpPr>
          <p:spPr bwMode="auto">
            <a:xfrm>
              <a:off x="2594" y="9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5" name="Oval 149"/>
            <p:cNvSpPr>
              <a:spLocks noChangeArrowheads="1"/>
            </p:cNvSpPr>
            <p:nvPr/>
          </p:nvSpPr>
          <p:spPr bwMode="auto">
            <a:xfrm>
              <a:off x="2602" y="8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6" name="Oval 150"/>
            <p:cNvSpPr>
              <a:spLocks noChangeArrowheads="1"/>
            </p:cNvSpPr>
            <p:nvPr/>
          </p:nvSpPr>
          <p:spPr bwMode="auto">
            <a:xfrm>
              <a:off x="2615" y="87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7" name="Oval 151"/>
            <p:cNvSpPr>
              <a:spLocks noChangeArrowheads="1"/>
            </p:cNvSpPr>
            <p:nvPr/>
          </p:nvSpPr>
          <p:spPr bwMode="auto">
            <a:xfrm>
              <a:off x="2626" y="85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8" name="Oval 152"/>
            <p:cNvSpPr>
              <a:spLocks noChangeArrowheads="1"/>
            </p:cNvSpPr>
            <p:nvPr/>
          </p:nvSpPr>
          <p:spPr bwMode="auto">
            <a:xfrm>
              <a:off x="2632" y="83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9" name="Oval 153"/>
            <p:cNvSpPr>
              <a:spLocks noChangeArrowheads="1"/>
            </p:cNvSpPr>
            <p:nvPr/>
          </p:nvSpPr>
          <p:spPr bwMode="auto">
            <a:xfrm>
              <a:off x="2632" y="85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0" name="Oval 154"/>
            <p:cNvSpPr>
              <a:spLocks noChangeArrowheads="1"/>
            </p:cNvSpPr>
            <p:nvPr/>
          </p:nvSpPr>
          <p:spPr bwMode="auto">
            <a:xfrm>
              <a:off x="2632" y="88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1" name="Oval 155"/>
            <p:cNvSpPr>
              <a:spLocks noChangeArrowheads="1"/>
            </p:cNvSpPr>
            <p:nvPr/>
          </p:nvSpPr>
          <p:spPr bwMode="auto">
            <a:xfrm>
              <a:off x="2635" y="91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2" name="Oval 156"/>
            <p:cNvSpPr>
              <a:spLocks noChangeArrowheads="1"/>
            </p:cNvSpPr>
            <p:nvPr/>
          </p:nvSpPr>
          <p:spPr bwMode="auto">
            <a:xfrm>
              <a:off x="2636" y="93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3" name="Oval 157"/>
            <p:cNvSpPr>
              <a:spLocks noChangeArrowheads="1"/>
            </p:cNvSpPr>
            <p:nvPr/>
          </p:nvSpPr>
          <p:spPr bwMode="auto">
            <a:xfrm>
              <a:off x="2636" y="95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4" name="Oval 158"/>
            <p:cNvSpPr>
              <a:spLocks noChangeArrowheads="1"/>
            </p:cNvSpPr>
            <p:nvPr/>
          </p:nvSpPr>
          <p:spPr bwMode="auto">
            <a:xfrm>
              <a:off x="2640" y="97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5" name="Oval 159"/>
            <p:cNvSpPr>
              <a:spLocks noChangeArrowheads="1"/>
            </p:cNvSpPr>
            <p:nvPr/>
          </p:nvSpPr>
          <p:spPr bwMode="auto">
            <a:xfrm>
              <a:off x="2652" y="9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6" name="Oval 160"/>
            <p:cNvSpPr>
              <a:spLocks noChangeArrowheads="1"/>
            </p:cNvSpPr>
            <p:nvPr/>
          </p:nvSpPr>
          <p:spPr bwMode="auto">
            <a:xfrm>
              <a:off x="2672" y="100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7" name="Oval 161"/>
            <p:cNvSpPr>
              <a:spLocks noChangeArrowheads="1"/>
            </p:cNvSpPr>
            <p:nvPr/>
          </p:nvSpPr>
          <p:spPr bwMode="auto">
            <a:xfrm>
              <a:off x="2692" y="100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8" name="Oval 162"/>
            <p:cNvSpPr>
              <a:spLocks noChangeArrowheads="1"/>
            </p:cNvSpPr>
            <p:nvPr/>
          </p:nvSpPr>
          <p:spPr bwMode="auto">
            <a:xfrm>
              <a:off x="2712" y="9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9" name="Oval 163"/>
            <p:cNvSpPr>
              <a:spLocks noChangeArrowheads="1"/>
            </p:cNvSpPr>
            <p:nvPr/>
          </p:nvSpPr>
          <p:spPr bwMode="auto">
            <a:xfrm>
              <a:off x="2728" y="97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0" name="Oval 164"/>
            <p:cNvSpPr>
              <a:spLocks noChangeArrowheads="1"/>
            </p:cNvSpPr>
            <p:nvPr/>
          </p:nvSpPr>
          <p:spPr bwMode="auto">
            <a:xfrm>
              <a:off x="2744" y="95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1" name="Oval 165"/>
            <p:cNvSpPr>
              <a:spLocks noChangeArrowheads="1"/>
            </p:cNvSpPr>
            <p:nvPr/>
          </p:nvSpPr>
          <p:spPr bwMode="auto">
            <a:xfrm>
              <a:off x="2756" y="93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2" name="Line 166"/>
            <p:cNvSpPr>
              <a:spLocks noChangeShapeType="1"/>
            </p:cNvSpPr>
            <p:nvPr/>
          </p:nvSpPr>
          <p:spPr bwMode="auto">
            <a:xfrm>
              <a:off x="2784" y="831"/>
              <a:ext cx="0" cy="362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863" name="Oval 167"/>
            <p:cNvSpPr>
              <a:spLocks noChangeArrowheads="1"/>
            </p:cNvSpPr>
            <p:nvPr/>
          </p:nvSpPr>
          <p:spPr bwMode="auto">
            <a:xfrm>
              <a:off x="2768" y="118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4" name="Oval 168"/>
            <p:cNvSpPr>
              <a:spLocks noChangeArrowheads="1"/>
            </p:cNvSpPr>
            <p:nvPr/>
          </p:nvSpPr>
          <p:spPr bwMode="auto">
            <a:xfrm>
              <a:off x="2768" y="120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5" name="Oval 169"/>
            <p:cNvSpPr>
              <a:spLocks noChangeArrowheads="1"/>
            </p:cNvSpPr>
            <p:nvPr/>
          </p:nvSpPr>
          <p:spPr bwMode="auto">
            <a:xfrm>
              <a:off x="2760" y="123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6" name="Oval 170"/>
            <p:cNvSpPr>
              <a:spLocks noChangeArrowheads="1"/>
            </p:cNvSpPr>
            <p:nvPr/>
          </p:nvSpPr>
          <p:spPr bwMode="auto">
            <a:xfrm>
              <a:off x="2750" y="125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7" name="Oval 171"/>
            <p:cNvSpPr>
              <a:spLocks noChangeArrowheads="1"/>
            </p:cNvSpPr>
            <p:nvPr/>
          </p:nvSpPr>
          <p:spPr bwMode="auto">
            <a:xfrm>
              <a:off x="2740" y="127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8" name="Oval 172"/>
            <p:cNvSpPr>
              <a:spLocks noChangeArrowheads="1"/>
            </p:cNvSpPr>
            <p:nvPr/>
          </p:nvSpPr>
          <p:spPr bwMode="auto">
            <a:xfrm>
              <a:off x="2723" y="128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9" name="Oval 173"/>
            <p:cNvSpPr>
              <a:spLocks noChangeArrowheads="1"/>
            </p:cNvSpPr>
            <p:nvPr/>
          </p:nvSpPr>
          <p:spPr bwMode="auto">
            <a:xfrm>
              <a:off x="2704" y="12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0" name="Oval 174"/>
            <p:cNvSpPr>
              <a:spLocks noChangeArrowheads="1"/>
            </p:cNvSpPr>
            <p:nvPr/>
          </p:nvSpPr>
          <p:spPr bwMode="auto">
            <a:xfrm>
              <a:off x="2688" y="128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1" name="Oval 175"/>
            <p:cNvSpPr>
              <a:spLocks noChangeArrowheads="1"/>
            </p:cNvSpPr>
            <p:nvPr/>
          </p:nvSpPr>
          <p:spPr bwMode="auto">
            <a:xfrm>
              <a:off x="2677" y="126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2" name="Oval 176"/>
            <p:cNvSpPr>
              <a:spLocks noChangeArrowheads="1"/>
            </p:cNvSpPr>
            <p:nvPr/>
          </p:nvSpPr>
          <p:spPr bwMode="auto">
            <a:xfrm>
              <a:off x="2680" y="125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3" name="Oval 177"/>
            <p:cNvSpPr>
              <a:spLocks noChangeArrowheads="1"/>
            </p:cNvSpPr>
            <p:nvPr/>
          </p:nvSpPr>
          <p:spPr bwMode="auto">
            <a:xfrm>
              <a:off x="2679" y="123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4" name="Oval 178"/>
            <p:cNvSpPr>
              <a:spLocks noChangeArrowheads="1"/>
            </p:cNvSpPr>
            <p:nvPr/>
          </p:nvSpPr>
          <p:spPr bwMode="auto">
            <a:xfrm>
              <a:off x="2680" y="121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5" name="Oval 179"/>
            <p:cNvSpPr>
              <a:spLocks noChangeArrowheads="1"/>
            </p:cNvSpPr>
            <p:nvPr/>
          </p:nvSpPr>
          <p:spPr bwMode="auto">
            <a:xfrm>
              <a:off x="2684" y="11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6" name="Oval 180"/>
            <p:cNvSpPr>
              <a:spLocks noChangeArrowheads="1"/>
            </p:cNvSpPr>
            <p:nvPr/>
          </p:nvSpPr>
          <p:spPr bwMode="auto">
            <a:xfrm>
              <a:off x="2692" y="117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7" name="Oval 181"/>
            <p:cNvSpPr>
              <a:spLocks noChangeArrowheads="1"/>
            </p:cNvSpPr>
            <p:nvPr/>
          </p:nvSpPr>
          <p:spPr bwMode="auto">
            <a:xfrm>
              <a:off x="2695" y="115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8" name="Oval 182"/>
            <p:cNvSpPr>
              <a:spLocks noChangeArrowheads="1"/>
            </p:cNvSpPr>
            <p:nvPr/>
          </p:nvSpPr>
          <p:spPr bwMode="auto">
            <a:xfrm>
              <a:off x="2707" y="113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9" name="Oval 183"/>
            <p:cNvSpPr>
              <a:spLocks noChangeArrowheads="1"/>
            </p:cNvSpPr>
            <p:nvPr/>
          </p:nvSpPr>
          <p:spPr bwMode="auto">
            <a:xfrm>
              <a:off x="2718" y="111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0" name="Oval 184"/>
            <p:cNvSpPr>
              <a:spLocks noChangeArrowheads="1"/>
            </p:cNvSpPr>
            <p:nvPr/>
          </p:nvSpPr>
          <p:spPr bwMode="auto">
            <a:xfrm>
              <a:off x="2726" y="109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1" name="Oval 185"/>
            <p:cNvSpPr>
              <a:spLocks noChangeArrowheads="1"/>
            </p:cNvSpPr>
            <p:nvPr/>
          </p:nvSpPr>
          <p:spPr bwMode="auto">
            <a:xfrm>
              <a:off x="2742" y="107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2" name="Oval 186"/>
            <p:cNvSpPr>
              <a:spLocks noChangeArrowheads="1"/>
            </p:cNvSpPr>
            <p:nvPr/>
          </p:nvSpPr>
          <p:spPr bwMode="auto">
            <a:xfrm>
              <a:off x="2755" y="106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3" name="Oval 187"/>
            <p:cNvSpPr>
              <a:spLocks noChangeArrowheads="1"/>
            </p:cNvSpPr>
            <p:nvPr/>
          </p:nvSpPr>
          <p:spPr bwMode="auto">
            <a:xfrm>
              <a:off x="2757" y="105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4" name="Oval 188"/>
            <p:cNvSpPr>
              <a:spLocks noChangeArrowheads="1"/>
            </p:cNvSpPr>
            <p:nvPr/>
          </p:nvSpPr>
          <p:spPr bwMode="auto">
            <a:xfrm>
              <a:off x="2771" y="101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5" name="Oval 189"/>
            <p:cNvSpPr>
              <a:spLocks noChangeArrowheads="1"/>
            </p:cNvSpPr>
            <p:nvPr/>
          </p:nvSpPr>
          <p:spPr bwMode="auto">
            <a:xfrm>
              <a:off x="2779" y="100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6" name="Oval 190"/>
            <p:cNvSpPr>
              <a:spLocks noChangeArrowheads="1"/>
            </p:cNvSpPr>
            <p:nvPr/>
          </p:nvSpPr>
          <p:spPr bwMode="auto">
            <a:xfrm>
              <a:off x="2791" y="99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7" name="Oval 191"/>
            <p:cNvSpPr>
              <a:spLocks noChangeArrowheads="1"/>
            </p:cNvSpPr>
            <p:nvPr/>
          </p:nvSpPr>
          <p:spPr bwMode="auto">
            <a:xfrm>
              <a:off x="2799" y="98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8" name="Oval 192"/>
            <p:cNvSpPr>
              <a:spLocks noChangeArrowheads="1"/>
            </p:cNvSpPr>
            <p:nvPr/>
          </p:nvSpPr>
          <p:spPr bwMode="auto">
            <a:xfrm>
              <a:off x="2807" y="96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9" name="Oval 193"/>
            <p:cNvSpPr>
              <a:spLocks noChangeArrowheads="1"/>
            </p:cNvSpPr>
            <p:nvPr/>
          </p:nvSpPr>
          <p:spPr bwMode="auto">
            <a:xfrm>
              <a:off x="2815" y="95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0" name="Oval 194"/>
            <p:cNvSpPr>
              <a:spLocks noChangeArrowheads="1"/>
            </p:cNvSpPr>
            <p:nvPr/>
          </p:nvSpPr>
          <p:spPr bwMode="auto">
            <a:xfrm>
              <a:off x="2823" y="93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91" name="Group 195"/>
          <p:cNvGrpSpPr>
            <a:grpSpLocks/>
          </p:cNvGrpSpPr>
          <p:nvPr/>
        </p:nvGrpSpPr>
        <p:grpSpPr bwMode="auto">
          <a:xfrm>
            <a:off x="7759700" y="1335088"/>
            <a:ext cx="412750" cy="781050"/>
            <a:chOff x="2594" y="831"/>
            <a:chExt cx="260" cy="492"/>
          </a:xfrm>
        </p:grpSpPr>
        <p:sp>
          <p:nvSpPr>
            <p:cNvPr id="29892" name="Oval 196"/>
            <p:cNvSpPr>
              <a:spLocks noChangeArrowheads="1"/>
            </p:cNvSpPr>
            <p:nvPr/>
          </p:nvSpPr>
          <p:spPr bwMode="auto">
            <a:xfrm>
              <a:off x="2594" y="9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3" name="Oval 197"/>
            <p:cNvSpPr>
              <a:spLocks noChangeArrowheads="1"/>
            </p:cNvSpPr>
            <p:nvPr/>
          </p:nvSpPr>
          <p:spPr bwMode="auto">
            <a:xfrm>
              <a:off x="2602" y="8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4" name="Oval 198"/>
            <p:cNvSpPr>
              <a:spLocks noChangeArrowheads="1"/>
            </p:cNvSpPr>
            <p:nvPr/>
          </p:nvSpPr>
          <p:spPr bwMode="auto">
            <a:xfrm>
              <a:off x="2615" y="87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5" name="Oval 199"/>
            <p:cNvSpPr>
              <a:spLocks noChangeArrowheads="1"/>
            </p:cNvSpPr>
            <p:nvPr/>
          </p:nvSpPr>
          <p:spPr bwMode="auto">
            <a:xfrm>
              <a:off x="2626" y="85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6" name="Oval 200"/>
            <p:cNvSpPr>
              <a:spLocks noChangeArrowheads="1"/>
            </p:cNvSpPr>
            <p:nvPr/>
          </p:nvSpPr>
          <p:spPr bwMode="auto">
            <a:xfrm>
              <a:off x="2632" y="83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7" name="Oval 201"/>
            <p:cNvSpPr>
              <a:spLocks noChangeArrowheads="1"/>
            </p:cNvSpPr>
            <p:nvPr/>
          </p:nvSpPr>
          <p:spPr bwMode="auto">
            <a:xfrm>
              <a:off x="2632" y="85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8" name="Oval 202"/>
            <p:cNvSpPr>
              <a:spLocks noChangeArrowheads="1"/>
            </p:cNvSpPr>
            <p:nvPr/>
          </p:nvSpPr>
          <p:spPr bwMode="auto">
            <a:xfrm>
              <a:off x="2632" y="88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9" name="Oval 203"/>
            <p:cNvSpPr>
              <a:spLocks noChangeArrowheads="1"/>
            </p:cNvSpPr>
            <p:nvPr/>
          </p:nvSpPr>
          <p:spPr bwMode="auto">
            <a:xfrm>
              <a:off x="2635" y="91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0" name="Oval 204"/>
            <p:cNvSpPr>
              <a:spLocks noChangeArrowheads="1"/>
            </p:cNvSpPr>
            <p:nvPr/>
          </p:nvSpPr>
          <p:spPr bwMode="auto">
            <a:xfrm>
              <a:off x="2636" y="93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1" name="Oval 205"/>
            <p:cNvSpPr>
              <a:spLocks noChangeArrowheads="1"/>
            </p:cNvSpPr>
            <p:nvPr/>
          </p:nvSpPr>
          <p:spPr bwMode="auto">
            <a:xfrm>
              <a:off x="2636" y="95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2" name="Oval 206"/>
            <p:cNvSpPr>
              <a:spLocks noChangeArrowheads="1"/>
            </p:cNvSpPr>
            <p:nvPr/>
          </p:nvSpPr>
          <p:spPr bwMode="auto">
            <a:xfrm>
              <a:off x="2640" y="97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3" name="Oval 207"/>
            <p:cNvSpPr>
              <a:spLocks noChangeArrowheads="1"/>
            </p:cNvSpPr>
            <p:nvPr/>
          </p:nvSpPr>
          <p:spPr bwMode="auto">
            <a:xfrm>
              <a:off x="2652" y="9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4" name="Oval 208"/>
            <p:cNvSpPr>
              <a:spLocks noChangeArrowheads="1"/>
            </p:cNvSpPr>
            <p:nvPr/>
          </p:nvSpPr>
          <p:spPr bwMode="auto">
            <a:xfrm>
              <a:off x="2672" y="100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5" name="Oval 209"/>
            <p:cNvSpPr>
              <a:spLocks noChangeArrowheads="1"/>
            </p:cNvSpPr>
            <p:nvPr/>
          </p:nvSpPr>
          <p:spPr bwMode="auto">
            <a:xfrm>
              <a:off x="2692" y="100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6" name="Oval 210"/>
            <p:cNvSpPr>
              <a:spLocks noChangeArrowheads="1"/>
            </p:cNvSpPr>
            <p:nvPr/>
          </p:nvSpPr>
          <p:spPr bwMode="auto">
            <a:xfrm>
              <a:off x="2712" y="9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7" name="Oval 211"/>
            <p:cNvSpPr>
              <a:spLocks noChangeArrowheads="1"/>
            </p:cNvSpPr>
            <p:nvPr/>
          </p:nvSpPr>
          <p:spPr bwMode="auto">
            <a:xfrm>
              <a:off x="2728" y="97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8" name="Oval 212"/>
            <p:cNvSpPr>
              <a:spLocks noChangeArrowheads="1"/>
            </p:cNvSpPr>
            <p:nvPr/>
          </p:nvSpPr>
          <p:spPr bwMode="auto">
            <a:xfrm>
              <a:off x="2744" y="95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9" name="Oval 213"/>
            <p:cNvSpPr>
              <a:spLocks noChangeArrowheads="1"/>
            </p:cNvSpPr>
            <p:nvPr/>
          </p:nvSpPr>
          <p:spPr bwMode="auto">
            <a:xfrm>
              <a:off x="2756" y="93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10" name="Line 214"/>
            <p:cNvSpPr>
              <a:spLocks noChangeShapeType="1"/>
            </p:cNvSpPr>
            <p:nvPr/>
          </p:nvSpPr>
          <p:spPr bwMode="auto">
            <a:xfrm>
              <a:off x="2784" y="831"/>
              <a:ext cx="0" cy="362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911" name="Oval 215"/>
            <p:cNvSpPr>
              <a:spLocks noChangeArrowheads="1"/>
            </p:cNvSpPr>
            <p:nvPr/>
          </p:nvSpPr>
          <p:spPr bwMode="auto">
            <a:xfrm>
              <a:off x="2768" y="118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12" name="Oval 216"/>
            <p:cNvSpPr>
              <a:spLocks noChangeArrowheads="1"/>
            </p:cNvSpPr>
            <p:nvPr/>
          </p:nvSpPr>
          <p:spPr bwMode="auto">
            <a:xfrm>
              <a:off x="2768" y="120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13" name="Oval 217"/>
            <p:cNvSpPr>
              <a:spLocks noChangeArrowheads="1"/>
            </p:cNvSpPr>
            <p:nvPr/>
          </p:nvSpPr>
          <p:spPr bwMode="auto">
            <a:xfrm>
              <a:off x="2760" y="123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14" name="Oval 218"/>
            <p:cNvSpPr>
              <a:spLocks noChangeArrowheads="1"/>
            </p:cNvSpPr>
            <p:nvPr/>
          </p:nvSpPr>
          <p:spPr bwMode="auto">
            <a:xfrm>
              <a:off x="2750" y="125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15" name="Oval 219"/>
            <p:cNvSpPr>
              <a:spLocks noChangeArrowheads="1"/>
            </p:cNvSpPr>
            <p:nvPr/>
          </p:nvSpPr>
          <p:spPr bwMode="auto">
            <a:xfrm>
              <a:off x="2740" y="127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16" name="Oval 220"/>
            <p:cNvSpPr>
              <a:spLocks noChangeArrowheads="1"/>
            </p:cNvSpPr>
            <p:nvPr/>
          </p:nvSpPr>
          <p:spPr bwMode="auto">
            <a:xfrm>
              <a:off x="2723" y="128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17" name="Oval 221"/>
            <p:cNvSpPr>
              <a:spLocks noChangeArrowheads="1"/>
            </p:cNvSpPr>
            <p:nvPr/>
          </p:nvSpPr>
          <p:spPr bwMode="auto">
            <a:xfrm>
              <a:off x="2704" y="12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18" name="Oval 222"/>
            <p:cNvSpPr>
              <a:spLocks noChangeArrowheads="1"/>
            </p:cNvSpPr>
            <p:nvPr/>
          </p:nvSpPr>
          <p:spPr bwMode="auto">
            <a:xfrm>
              <a:off x="2688" y="128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19" name="Oval 223"/>
            <p:cNvSpPr>
              <a:spLocks noChangeArrowheads="1"/>
            </p:cNvSpPr>
            <p:nvPr/>
          </p:nvSpPr>
          <p:spPr bwMode="auto">
            <a:xfrm>
              <a:off x="2677" y="126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20" name="Oval 224"/>
            <p:cNvSpPr>
              <a:spLocks noChangeArrowheads="1"/>
            </p:cNvSpPr>
            <p:nvPr/>
          </p:nvSpPr>
          <p:spPr bwMode="auto">
            <a:xfrm>
              <a:off x="2680" y="125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21" name="Oval 225"/>
            <p:cNvSpPr>
              <a:spLocks noChangeArrowheads="1"/>
            </p:cNvSpPr>
            <p:nvPr/>
          </p:nvSpPr>
          <p:spPr bwMode="auto">
            <a:xfrm>
              <a:off x="2679" y="123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22" name="Oval 226"/>
            <p:cNvSpPr>
              <a:spLocks noChangeArrowheads="1"/>
            </p:cNvSpPr>
            <p:nvPr/>
          </p:nvSpPr>
          <p:spPr bwMode="auto">
            <a:xfrm>
              <a:off x="2680" y="121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23" name="Oval 227"/>
            <p:cNvSpPr>
              <a:spLocks noChangeArrowheads="1"/>
            </p:cNvSpPr>
            <p:nvPr/>
          </p:nvSpPr>
          <p:spPr bwMode="auto">
            <a:xfrm>
              <a:off x="2684" y="11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24" name="Oval 228"/>
            <p:cNvSpPr>
              <a:spLocks noChangeArrowheads="1"/>
            </p:cNvSpPr>
            <p:nvPr/>
          </p:nvSpPr>
          <p:spPr bwMode="auto">
            <a:xfrm>
              <a:off x="2692" y="117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25" name="Oval 229"/>
            <p:cNvSpPr>
              <a:spLocks noChangeArrowheads="1"/>
            </p:cNvSpPr>
            <p:nvPr/>
          </p:nvSpPr>
          <p:spPr bwMode="auto">
            <a:xfrm>
              <a:off x="2695" y="115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26" name="Oval 230"/>
            <p:cNvSpPr>
              <a:spLocks noChangeArrowheads="1"/>
            </p:cNvSpPr>
            <p:nvPr/>
          </p:nvSpPr>
          <p:spPr bwMode="auto">
            <a:xfrm>
              <a:off x="2707" y="113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27" name="Oval 231"/>
            <p:cNvSpPr>
              <a:spLocks noChangeArrowheads="1"/>
            </p:cNvSpPr>
            <p:nvPr/>
          </p:nvSpPr>
          <p:spPr bwMode="auto">
            <a:xfrm>
              <a:off x="2718" y="111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28" name="Oval 232"/>
            <p:cNvSpPr>
              <a:spLocks noChangeArrowheads="1"/>
            </p:cNvSpPr>
            <p:nvPr/>
          </p:nvSpPr>
          <p:spPr bwMode="auto">
            <a:xfrm>
              <a:off x="2726" y="109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29" name="Oval 233"/>
            <p:cNvSpPr>
              <a:spLocks noChangeArrowheads="1"/>
            </p:cNvSpPr>
            <p:nvPr/>
          </p:nvSpPr>
          <p:spPr bwMode="auto">
            <a:xfrm>
              <a:off x="2742" y="107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30" name="Oval 234"/>
            <p:cNvSpPr>
              <a:spLocks noChangeArrowheads="1"/>
            </p:cNvSpPr>
            <p:nvPr/>
          </p:nvSpPr>
          <p:spPr bwMode="auto">
            <a:xfrm>
              <a:off x="2755" y="106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31" name="Oval 235"/>
            <p:cNvSpPr>
              <a:spLocks noChangeArrowheads="1"/>
            </p:cNvSpPr>
            <p:nvPr/>
          </p:nvSpPr>
          <p:spPr bwMode="auto">
            <a:xfrm>
              <a:off x="2757" y="105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32" name="Oval 236"/>
            <p:cNvSpPr>
              <a:spLocks noChangeArrowheads="1"/>
            </p:cNvSpPr>
            <p:nvPr/>
          </p:nvSpPr>
          <p:spPr bwMode="auto">
            <a:xfrm>
              <a:off x="2771" y="101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33" name="Oval 237"/>
            <p:cNvSpPr>
              <a:spLocks noChangeArrowheads="1"/>
            </p:cNvSpPr>
            <p:nvPr/>
          </p:nvSpPr>
          <p:spPr bwMode="auto">
            <a:xfrm>
              <a:off x="2779" y="100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34" name="Oval 238"/>
            <p:cNvSpPr>
              <a:spLocks noChangeArrowheads="1"/>
            </p:cNvSpPr>
            <p:nvPr/>
          </p:nvSpPr>
          <p:spPr bwMode="auto">
            <a:xfrm>
              <a:off x="2791" y="99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35" name="Oval 239"/>
            <p:cNvSpPr>
              <a:spLocks noChangeArrowheads="1"/>
            </p:cNvSpPr>
            <p:nvPr/>
          </p:nvSpPr>
          <p:spPr bwMode="auto">
            <a:xfrm>
              <a:off x="2799" y="98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36" name="Oval 240"/>
            <p:cNvSpPr>
              <a:spLocks noChangeArrowheads="1"/>
            </p:cNvSpPr>
            <p:nvPr/>
          </p:nvSpPr>
          <p:spPr bwMode="auto">
            <a:xfrm>
              <a:off x="2807" y="96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37" name="Oval 241"/>
            <p:cNvSpPr>
              <a:spLocks noChangeArrowheads="1"/>
            </p:cNvSpPr>
            <p:nvPr/>
          </p:nvSpPr>
          <p:spPr bwMode="auto">
            <a:xfrm>
              <a:off x="2815" y="95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38" name="Oval 242"/>
            <p:cNvSpPr>
              <a:spLocks noChangeArrowheads="1"/>
            </p:cNvSpPr>
            <p:nvPr/>
          </p:nvSpPr>
          <p:spPr bwMode="auto">
            <a:xfrm>
              <a:off x="2823" y="93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939" name="Oval 243"/>
          <p:cNvSpPr>
            <a:spLocks noChangeArrowheads="1"/>
          </p:cNvSpPr>
          <p:nvPr/>
        </p:nvSpPr>
        <p:spPr bwMode="auto">
          <a:xfrm>
            <a:off x="2822575" y="2636838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40" name="Oval 244"/>
          <p:cNvSpPr>
            <a:spLocks noChangeArrowheads="1"/>
          </p:cNvSpPr>
          <p:nvPr/>
        </p:nvSpPr>
        <p:spPr bwMode="auto">
          <a:xfrm>
            <a:off x="2841625" y="26162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41" name="Oval 245"/>
          <p:cNvSpPr>
            <a:spLocks noChangeArrowheads="1"/>
          </p:cNvSpPr>
          <p:nvPr/>
        </p:nvSpPr>
        <p:spPr bwMode="auto">
          <a:xfrm>
            <a:off x="2867025" y="25908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42" name="Oval 246"/>
          <p:cNvSpPr>
            <a:spLocks noChangeArrowheads="1"/>
          </p:cNvSpPr>
          <p:nvPr/>
        </p:nvSpPr>
        <p:spPr bwMode="auto">
          <a:xfrm>
            <a:off x="2886075" y="255905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43" name="Oval 247"/>
          <p:cNvSpPr>
            <a:spLocks noChangeArrowheads="1"/>
          </p:cNvSpPr>
          <p:nvPr/>
        </p:nvSpPr>
        <p:spPr bwMode="auto">
          <a:xfrm>
            <a:off x="2898775" y="252095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44" name="Oval 248"/>
          <p:cNvSpPr>
            <a:spLocks noChangeArrowheads="1"/>
          </p:cNvSpPr>
          <p:nvPr/>
        </p:nvSpPr>
        <p:spPr bwMode="auto">
          <a:xfrm>
            <a:off x="2906713" y="2362200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45" name="Oval 249"/>
          <p:cNvSpPr>
            <a:spLocks noChangeArrowheads="1"/>
          </p:cNvSpPr>
          <p:nvPr/>
        </p:nvSpPr>
        <p:spPr bwMode="auto">
          <a:xfrm>
            <a:off x="2905125" y="2389188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46" name="Oval 250"/>
          <p:cNvSpPr>
            <a:spLocks noChangeArrowheads="1"/>
          </p:cNvSpPr>
          <p:nvPr/>
        </p:nvSpPr>
        <p:spPr bwMode="auto">
          <a:xfrm>
            <a:off x="2905125" y="241935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47" name="Oval 251"/>
          <p:cNvSpPr>
            <a:spLocks noChangeArrowheads="1"/>
          </p:cNvSpPr>
          <p:nvPr/>
        </p:nvSpPr>
        <p:spPr bwMode="auto">
          <a:xfrm>
            <a:off x="2905125" y="2446338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48" name="Oval 252"/>
          <p:cNvSpPr>
            <a:spLocks noChangeArrowheads="1"/>
          </p:cNvSpPr>
          <p:nvPr/>
        </p:nvSpPr>
        <p:spPr bwMode="auto">
          <a:xfrm>
            <a:off x="2905125" y="2473325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49" name="Oval 253"/>
          <p:cNvSpPr>
            <a:spLocks noChangeArrowheads="1"/>
          </p:cNvSpPr>
          <p:nvPr/>
        </p:nvSpPr>
        <p:spPr bwMode="auto">
          <a:xfrm>
            <a:off x="2905125" y="25019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50" name="Oval 254"/>
          <p:cNvSpPr>
            <a:spLocks noChangeArrowheads="1"/>
          </p:cNvSpPr>
          <p:nvPr/>
        </p:nvSpPr>
        <p:spPr bwMode="auto">
          <a:xfrm>
            <a:off x="2905125" y="253206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51" name="Oval 255"/>
          <p:cNvSpPr>
            <a:spLocks noChangeArrowheads="1"/>
          </p:cNvSpPr>
          <p:nvPr/>
        </p:nvSpPr>
        <p:spPr bwMode="auto">
          <a:xfrm>
            <a:off x="2905125" y="255905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52" name="Oval 256"/>
          <p:cNvSpPr>
            <a:spLocks noChangeArrowheads="1"/>
          </p:cNvSpPr>
          <p:nvPr/>
        </p:nvSpPr>
        <p:spPr bwMode="auto">
          <a:xfrm>
            <a:off x="2905125" y="259715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53" name="Oval 257"/>
          <p:cNvSpPr>
            <a:spLocks noChangeArrowheads="1"/>
          </p:cNvSpPr>
          <p:nvPr/>
        </p:nvSpPr>
        <p:spPr bwMode="auto">
          <a:xfrm>
            <a:off x="2898775" y="26289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54" name="Oval 258"/>
          <p:cNvSpPr>
            <a:spLocks noChangeArrowheads="1"/>
          </p:cNvSpPr>
          <p:nvPr/>
        </p:nvSpPr>
        <p:spPr bwMode="auto">
          <a:xfrm>
            <a:off x="2898775" y="264795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55" name="Oval 259"/>
          <p:cNvSpPr>
            <a:spLocks noChangeArrowheads="1"/>
          </p:cNvSpPr>
          <p:nvPr/>
        </p:nvSpPr>
        <p:spPr bwMode="auto">
          <a:xfrm>
            <a:off x="2898775" y="26797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56" name="Oval 260"/>
          <p:cNvSpPr>
            <a:spLocks noChangeArrowheads="1"/>
          </p:cNvSpPr>
          <p:nvPr/>
        </p:nvSpPr>
        <p:spPr bwMode="auto">
          <a:xfrm>
            <a:off x="2898775" y="27051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57" name="Oval 261"/>
          <p:cNvSpPr>
            <a:spLocks noChangeArrowheads="1"/>
          </p:cNvSpPr>
          <p:nvPr/>
        </p:nvSpPr>
        <p:spPr bwMode="auto">
          <a:xfrm>
            <a:off x="2901950" y="27305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58" name="Oval 262"/>
          <p:cNvSpPr>
            <a:spLocks noChangeArrowheads="1"/>
          </p:cNvSpPr>
          <p:nvPr/>
        </p:nvSpPr>
        <p:spPr bwMode="auto">
          <a:xfrm>
            <a:off x="2906713" y="2762250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59" name="Oval 263"/>
          <p:cNvSpPr>
            <a:spLocks noChangeArrowheads="1"/>
          </p:cNvSpPr>
          <p:nvPr/>
        </p:nvSpPr>
        <p:spPr bwMode="auto">
          <a:xfrm>
            <a:off x="2917825" y="27813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60" name="Oval 264"/>
          <p:cNvSpPr>
            <a:spLocks noChangeArrowheads="1"/>
          </p:cNvSpPr>
          <p:nvPr/>
        </p:nvSpPr>
        <p:spPr bwMode="auto">
          <a:xfrm>
            <a:off x="2936875" y="27940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61" name="Oval 265"/>
          <p:cNvSpPr>
            <a:spLocks noChangeArrowheads="1"/>
          </p:cNvSpPr>
          <p:nvPr/>
        </p:nvSpPr>
        <p:spPr bwMode="auto">
          <a:xfrm>
            <a:off x="2965450" y="27940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62" name="Oval 266"/>
          <p:cNvSpPr>
            <a:spLocks noChangeArrowheads="1"/>
          </p:cNvSpPr>
          <p:nvPr/>
        </p:nvSpPr>
        <p:spPr bwMode="auto">
          <a:xfrm>
            <a:off x="2984500" y="278765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63" name="Oval 267"/>
          <p:cNvSpPr>
            <a:spLocks noChangeArrowheads="1"/>
          </p:cNvSpPr>
          <p:nvPr/>
        </p:nvSpPr>
        <p:spPr bwMode="auto">
          <a:xfrm>
            <a:off x="2997200" y="2770188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64" name="Oval 268"/>
          <p:cNvSpPr>
            <a:spLocks noChangeArrowheads="1"/>
          </p:cNvSpPr>
          <p:nvPr/>
        </p:nvSpPr>
        <p:spPr bwMode="auto">
          <a:xfrm>
            <a:off x="3013075" y="274955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65" name="Oval 269"/>
          <p:cNvSpPr>
            <a:spLocks noChangeArrowheads="1"/>
          </p:cNvSpPr>
          <p:nvPr/>
        </p:nvSpPr>
        <p:spPr bwMode="auto">
          <a:xfrm>
            <a:off x="3025775" y="27305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66" name="Oval 270"/>
          <p:cNvSpPr>
            <a:spLocks noChangeArrowheads="1"/>
          </p:cNvSpPr>
          <p:nvPr/>
        </p:nvSpPr>
        <p:spPr bwMode="auto">
          <a:xfrm>
            <a:off x="3035300" y="2708275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67" name="Oval 271"/>
          <p:cNvSpPr>
            <a:spLocks noChangeArrowheads="1"/>
          </p:cNvSpPr>
          <p:nvPr/>
        </p:nvSpPr>
        <p:spPr bwMode="auto">
          <a:xfrm>
            <a:off x="3052763" y="267017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68" name="Oval 272"/>
          <p:cNvSpPr>
            <a:spLocks noChangeArrowheads="1"/>
          </p:cNvSpPr>
          <p:nvPr/>
        </p:nvSpPr>
        <p:spPr bwMode="auto">
          <a:xfrm>
            <a:off x="3059113" y="2647950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69" name="Oval 273"/>
          <p:cNvSpPr>
            <a:spLocks noChangeArrowheads="1"/>
          </p:cNvSpPr>
          <p:nvPr/>
        </p:nvSpPr>
        <p:spPr bwMode="auto">
          <a:xfrm>
            <a:off x="3065463" y="2628900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70" name="Oval 274"/>
          <p:cNvSpPr>
            <a:spLocks noChangeArrowheads="1"/>
          </p:cNvSpPr>
          <p:nvPr/>
        </p:nvSpPr>
        <p:spPr bwMode="auto">
          <a:xfrm>
            <a:off x="3070225" y="2611438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71" name="Oval 275"/>
          <p:cNvSpPr>
            <a:spLocks noChangeArrowheads="1"/>
          </p:cNvSpPr>
          <p:nvPr/>
        </p:nvSpPr>
        <p:spPr bwMode="auto">
          <a:xfrm>
            <a:off x="3062288" y="2636838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72" name="Oval 276"/>
          <p:cNvSpPr>
            <a:spLocks noChangeArrowheads="1"/>
          </p:cNvSpPr>
          <p:nvPr/>
        </p:nvSpPr>
        <p:spPr bwMode="auto">
          <a:xfrm>
            <a:off x="3074988" y="259397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73" name="Oval 277"/>
          <p:cNvSpPr>
            <a:spLocks noChangeArrowheads="1"/>
          </p:cNvSpPr>
          <p:nvPr/>
        </p:nvSpPr>
        <p:spPr bwMode="auto">
          <a:xfrm>
            <a:off x="3074988" y="2579688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74" name="Oval 278"/>
          <p:cNvSpPr>
            <a:spLocks noChangeArrowheads="1"/>
          </p:cNvSpPr>
          <p:nvPr/>
        </p:nvSpPr>
        <p:spPr bwMode="auto">
          <a:xfrm>
            <a:off x="3079750" y="25527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75" name="Oval 279"/>
          <p:cNvSpPr>
            <a:spLocks noChangeArrowheads="1"/>
          </p:cNvSpPr>
          <p:nvPr/>
        </p:nvSpPr>
        <p:spPr bwMode="auto">
          <a:xfrm>
            <a:off x="3082925" y="25273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76" name="Oval 280"/>
          <p:cNvSpPr>
            <a:spLocks noChangeArrowheads="1"/>
          </p:cNvSpPr>
          <p:nvPr/>
        </p:nvSpPr>
        <p:spPr bwMode="auto">
          <a:xfrm>
            <a:off x="3084513" y="2501900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77" name="Oval 281"/>
          <p:cNvSpPr>
            <a:spLocks noChangeArrowheads="1"/>
          </p:cNvSpPr>
          <p:nvPr/>
        </p:nvSpPr>
        <p:spPr bwMode="auto">
          <a:xfrm>
            <a:off x="3086100" y="24765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78" name="Oval 282"/>
          <p:cNvSpPr>
            <a:spLocks noChangeArrowheads="1"/>
          </p:cNvSpPr>
          <p:nvPr/>
        </p:nvSpPr>
        <p:spPr bwMode="auto">
          <a:xfrm>
            <a:off x="3076575" y="2452688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79" name="Oval 283"/>
          <p:cNvSpPr>
            <a:spLocks noChangeArrowheads="1"/>
          </p:cNvSpPr>
          <p:nvPr/>
        </p:nvSpPr>
        <p:spPr bwMode="auto">
          <a:xfrm>
            <a:off x="3068638" y="244157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80" name="Oval 284"/>
          <p:cNvSpPr>
            <a:spLocks noChangeArrowheads="1"/>
          </p:cNvSpPr>
          <p:nvPr/>
        </p:nvSpPr>
        <p:spPr bwMode="auto">
          <a:xfrm>
            <a:off x="3049588" y="2432050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81" name="Oval 285"/>
          <p:cNvSpPr>
            <a:spLocks noChangeArrowheads="1"/>
          </p:cNvSpPr>
          <p:nvPr/>
        </p:nvSpPr>
        <p:spPr bwMode="auto">
          <a:xfrm>
            <a:off x="3030538" y="24352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82" name="Oval 286"/>
          <p:cNvSpPr>
            <a:spLocks noChangeArrowheads="1"/>
          </p:cNvSpPr>
          <p:nvPr/>
        </p:nvSpPr>
        <p:spPr bwMode="auto">
          <a:xfrm>
            <a:off x="3022600" y="244951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83" name="Oval 287"/>
          <p:cNvSpPr>
            <a:spLocks noChangeArrowheads="1"/>
          </p:cNvSpPr>
          <p:nvPr/>
        </p:nvSpPr>
        <p:spPr bwMode="auto">
          <a:xfrm>
            <a:off x="3030538" y="24685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84" name="Oval 288"/>
          <p:cNvSpPr>
            <a:spLocks noChangeArrowheads="1"/>
          </p:cNvSpPr>
          <p:nvPr/>
        </p:nvSpPr>
        <p:spPr bwMode="auto">
          <a:xfrm>
            <a:off x="3049588" y="2478088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85" name="Oval 289"/>
          <p:cNvSpPr>
            <a:spLocks noChangeArrowheads="1"/>
          </p:cNvSpPr>
          <p:nvPr/>
        </p:nvSpPr>
        <p:spPr bwMode="auto">
          <a:xfrm>
            <a:off x="3094038" y="249237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86" name="Oval 290"/>
          <p:cNvSpPr>
            <a:spLocks noChangeArrowheads="1"/>
          </p:cNvSpPr>
          <p:nvPr/>
        </p:nvSpPr>
        <p:spPr bwMode="auto">
          <a:xfrm>
            <a:off x="3122613" y="249237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87" name="Oval 291"/>
          <p:cNvSpPr>
            <a:spLocks noChangeArrowheads="1"/>
          </p:cNvSpPr>
          <p:nvPr/>
        </p:nvSpPr>
        <p:spPr bwMode="auto">
          <a:xfrm>
            <a:off x="3151188" y="249237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88" name="Oval 292"/>
          <p:cNvSpPr>
            <a:spLocks noChangeArrowheads="1"/>
          </p:cNvSpPr>
          <p:nvPr/>
        </p:nvSpPr>
        <p:spPr bwMode="auto">
          <a:xfrm>
            <a:off x="3184525" y="2497138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89" name="Oval 293"/>
          <p:cNvSpPr>
            <a:spLocks noChangeArrowheads="1"/>
          </p:cNvSpPr>
          <p:nvPr/>
        </p:nvSpPr>
        <p:spPr bwMode="auto">
          <a:xfrm>
            <a:off x="3203575" y="250825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90" name="Oval 294"/>
          <p:cNvSpPr>
            <a:spLocks noChangeArrowheads="1"/>
          </p:cNvSpPr>
          <p:nvPr/>
        </p:nvSpPr>
        <p:spPr bwMode="auto">
          <a:xfrm>
            <a:off x="3217863" y="2520950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91" name="Oval 295"/>
          <p:cNvSpPr>
            <a:spLocks noChangeArrowheads="1"/>
          </p:cNvSpPr>
          <p:nvPr/>
        </p:nvSpPr>
        <p:spPr bwMode="auto">
          <a:xfrm>
            <a:off x="3232150" y="254635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92" name="Oval 296"/>
          <p:cNvSpPr>
            <a:spLocks noChangeArrowheads="1"/>
          </p:cNvSpPr>
          <p:nvPr/>
        </p:nvSpPr>
        <p:spPr bwMode="auto">
          <a:xfrm>
            <a:off x="3238500" y="257016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93" name="Oval 297"/>
          <p:cNvSpPr>
            <a:spLocks noChangeArrowheads="1"/>
          </p:cNvSpPr>
          <p:nvPr/>
        </p:nvSpPr>
        <p:spPr bwMode="auto">
          <a:xfrm>
            <a:off x="3241675" y="25908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94" name="Oval 298"/>
          <p:cNvSpPr>
            <a:spLocks noChangeArrowheads="1"/>
          </p:cNvSpPr>
          <p:nvPr/>
        </p:nvSpPr>
        <p:spPr bwMode="auto">
          <a:xfrm>
            <a:off x="3241675" y="2617788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95" name="Oval 299"/>
          <p:cNvSpPr>
            <a:spLocks noChangeArrowheads="1"/>
          </p:cNvSpPr>
          <p:nvPr/>
        </p:nvSpPr>
        <p:spPr bwMode="auto">
          <a:xfrm>
            <a:off x="3243263" y="26463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96" name="Oval 300"/>
          <p:cNvSpPr>
            <a:spLocks noChangeArrowheads="1"/>
          </p:cNvSpPr>
          <p:nvPr/>
        </p:nvSpPr>
        <p:spPr bwMode="auto">
          <a:xfrm>
            <a:off x="3243263" y="26717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97" name="Oval 301"/>
          <p:cNvSpPr>
            <a:spLocks noChangeArrowheads="1"/>
          </p:cNvSpPr>
          <p:nvPr/>
        </p:nvSpPr>
        <p:spPr bwMode="auto">
          <a:xfrm>
            <a:off x="3246438" y="26892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98" name="Oval 302"/>
          <p:cNvSpPr>
            <a:spLocks noChangeArrowheads="1"/>
          </p:cNvSpPr>
          <p:nvPr/>
        </p:nvSpPr>
        <p:spPr bwMode="auto">
          <a:xfrm>
            <a:off x="3248025" y="2713038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99" name="Oval 303"/>
          <p:cNvSpPr>
            <a:spLocks noChangeArrowheads="1"/>
          </p:cNvSpPr>
          <p:nvPr/>
        </p:nvSpPr>
        <p:spPr bwMode="auto">
          <a:xfrm>
            <a:off x="3251200" y="274161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0" name="Oval 304"/>
          <p:cNvSpPr>
            <a:spLocks noChangeArrowheads="1"/>
          </p:cNvSpPr>
          <p:nvPr/>
        </p:nvSpPr>
        <p:spPr bwMode="auto">
          <a:xfrm>
            <a:off x="3262313" y="276701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1" name="Oval 305"/>
          <p:cNvSpPr>
            <a:spLocks noChangeArrowheads="1"/>
          </p:cNvSpPr>
          <p:nvPr/>
        </p:nvSpPr>
        <p:spPr bwMode="auto">
          <a:xfrm>
            <a:off x="3281363" y="27860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2" name="Oval 306"/>
          <p:cNvSpPr>
            <a:spLocks noChangeArrowheads="1"/>
          </p:cNvSpPr>
          <p:nvPr/>
        </p:nvSpPr>
        <p:spPr bwMode="auto">
          <a:xfrm>
            <a:off x="3309938" y="27908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3" name="Oval 307"/>
          <p:cNvSpPr>
            <a:spLocks noChangeArrowheads="1"/>
          </p:cNvSpPr>
          <p:nvPr/>
        </p:nvSpPr>
        <p:spPr bwMode="auto">
          <a:xfrm>
            <a:off x="3338513" y="27860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4" name="Oval 308"/>
          <p:cNvSpPr>
            <a:spLocks noChangeArrowheads="1"/>
          </p:cNvSpPr>
          <p:nvPr/>
        </p:nvSpPr>
        <p:spPr bwMode="auto">
          <a:xfrm>
            <a:off x="3352800" y="276701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5" name="Oval 309"/>
          <p:cNvSpPr>
            <a:spLocks noChangeArrowheads="1"/>
          </p:cNvSpPr>
          <p:nvPr/>
        </p:nvSpPr>
        <p:spPr bwMode="auto">
          <a:xfrm>
            <a:off x="3371850" y="273685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6" name="Oval 310"/>
          <p:cNvSpPr>
            <a:spLocks noChangeArrowheads="1"/>
          </p:cNvSpPr>
          <p:nvPr/>
        </p:nvSpPr>
        <p:spPr bwMode="auto">
          <a:xfrm>
            <a:off x="3381375" y="271145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7" name="Oval 311"/>
          <p:cNvSpPr>
            <a:spLocks noChangeArrowheads="1"/>
          </p:cNvSpPr>
          <p:nvPr/>
        </p:nvSpPr>
        <p:spPr bwMode="auto">
          <a:xfrm>
            <a:off x="3392488" y="26892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8" name="Oval 312"/>
          <p:cNvSpPr>
            <a:spLocks noChangeArrowheads="1"/>
          </p:cNvSpPr>
          <p:nvPr/>
        </p:nvSpPr>
        <p:spPr bwMode="auto">
          <a:xfrm>
            <a:off x="3398838" y="267017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9" name="Oval 313"/>
          <p:cNvSpPr>
            <a:spLocks noChangeArrowheads="1"/>
          </p:cNvSpPr>
          <p:nvPr/>
        </p:nvSpPr>
        <p:spPr bwMode="auto">
          <a:xfrm>
            <a:off x="2849563" y="249237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10" name="Oval 314"/>
          <p:cNvSpPr>
            <a:spLocks noChangeArrowheads="1"/>
          </p:cNvSpPr>
          <p:nvPr/>
        </p:nvSpPr>
        <p:spPr bwMode="auto">
          <a:xfrm>
            <a:off x="2892425" y="2492375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11" name="Oval 315"/>
          <p:cNvSpPr>
            <a:spLocks noChangeArrowheads="1"/>
          </p:cNvSpPr>
          <p:nvPr/>
        </p:nvSpPr>
        <p:spPr bwMode="auto">
          <a:xfrm>
            <a:off x="2935288" y="2497138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12" name="Oval 316"/>
          <p:cNvSpPr>
            <a:spLocks noChangeArrowheads="1"/>
          </p:cNvSpPr>
          <p:nvPr/>
        </p:nvSpPr>
        <p:spPr bwMode="auto">
          <a:xfrm>
            <a:off x="2965450" y="2498725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013" name="Group 317"/>
          <p:cNvGrpSpPr>
            <a:grpSpLocks/>
          </p:cNvGrpSpPr>
          <p:nvPr/>
        </p:nvGrpSpPr>
        <p:grpSpPr bwMode="auto">
          <a:xfrm>
            <a:off x="4052888" y="2359025"/>
            <a:ext cx="625475" cy="477838"/>
            <a:chOff x="2553" y="1486"/>
            <a:chExt cx="394" cy="301"/>
          </a:xfrm>
        </p:grpSpPr>
        <p:sp>
          <p:nvSpPr>
            <p:cNvPr id="30014" name="Oval 318"/>
            <p:cNvSpPr>
              <a:spLocks noChangeArrowheads="1"/>
            </p:cNvSpPr>
            <p:nvPr/>
          </p:nvSpPr>
          <p:spPr bwMode="auto">
            <a:xfrm>
              <a:off x="2553" y="165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15" name="Oval 319"/>
            <p:cNvSpPr>
              <a:spLocks noChangeArrowheads="1"/>
            </p:cNvSpPr>
            <p:nvPr/>
          </p:nvSpPr>
          <p:spPr bwMode="auto">
            <a:xfrm>
              <a:off x="2565" y="164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16" name="Oval 320"/>
            <p:cNvSpPr>
              <a:spLocks noChangeArrowheads="1"/>
            </p:cNvSpPr>
            <p:nvPr/>
          </p:nvSpPr>
          <p:spPr bwMode="auto">
            <a:xfrm>
              <a:off x="2581" y="163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17" name="Oval 321"/>
            <p:cNvSpPr>
              <a:spLocks noChangeArrowheads="1"/>
            </p:cNvSpPr>
            <p:nvPr/>
          </p:nvSpPr>
          <p:spPr bwMode="auto">
            <a:xfrm>
              <a:off x="2593" y="161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18" name="Oval 322"/>
            <p:cNvSpPr>
              <a:spLocks noChangeArrowheads="1"/>
            </p:cNvSpPr>
            <p:nvPr/>
          </p:nvSpPr>
          <p:spPr bwMode="auto">
            <a:xfrm>
              <a:off x="2601" y="158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19" name="Oval 323"/>
            <p:cNvSpPr>
              <a:spLocks noChangeArrowheads="1"/>
            </p:cNvSpPr>
            <p:nvPr/>
          </p:nvSpPr>
          <p:spPr bwMode="auto">
            <a:xfrm>
              <a:off x="2606" y="148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0" name="Oval 324"/>
            <p:cNvSpPr>
              <a:spLocks noChangeArrowheads="1"/>
            </p:cNvSpPr>
            <p:nvPr/>
          </p:nvSpPr>
          <p:spPr bwMode="auto">
            <a:xfrm>
              <a:off x="2605" y="150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1" name="Oval 325"/>
            <p:cNvSpPr>
              <a:spLocks noChangeArrowheads="1"/>
            </p:cNvSpPr>
            <p:nvPr/>
          </p:nvSpPr>
          <p:spPr bwMode="auto">
            <a:xfrm>
              <a:off x="2605" y="152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2" name="Oval 326"/>
            <p:cNvSpPr>
              <a:spLocks noChangeArrowheads="1"/>
            </p:cNvSpPr>
            <p:nvPr/>
          </p:nvSpPr>
          <p:spPr bwMode="auto">
            <a:xfrm>
              <a:off x="2605" y="153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3" name="Oval 327"/>
            <p:cNvSpPr>
              <a:spLocks noChangeArrowheads="1"/>
            </p:cNvSpPr>
            <p:nvPr/>
          </p:nvSpPr>
          <p:spPr bwMode="auto">
            <a:xfrm>
              <a:off x="2605" y="155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4" name="Oval 328"/>
            <p:cNvSpPr>
              <a:spLocks noChangeArrowheads="1"/>
            </p:cNvSpPr>
            <p:nvPr/>
          </p:nvSpPr>
          <p:spPr bwMode="auto">
            <a:xfrm>
              <a:off x="2605" y="157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5" name="Oval 329"/>
            <p:cNvSpPr>
              <a:spLocks noChangeArrowheads="1"/>
            </p:cNvSpPr>
            <p:nvPr/>
          </p:nvSpPr>
          <p:spPr bwMode="auto">
            <a:xfrm>
              <a:off x="2605" y="159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6" name="Oval 330"/>
            <p:cNvSpPr>
              <a:spLocks noChangeArrowheads="1"/>
            </p:cNvSpPr>
            <p:nvPr/>
          </p:nvSpPr>
          <p:spPr bwMode="auto">
            <a:xfrm>
              <a:off x="2605" y="161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7" name="Oval 331"/>
            <p:cNvSpPr>
              <a:spLocks noChangeArrowheads="1"/>
            </p:cNvSpPr>
            <p:nvPr/>
          </p:nvSpPr>
          <p:spPr bwMode="auto">
            <a:xfrm>
              <a:off x="2605" y="163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8" name="Oval 332"/>
            <p:cNvSpPr>
              <a:spLocks noChangeArrowheads="1"/>
            </p:cNvSpPr>
            <p:nvPr/>
          </p:nvSpPr>
          <p:spPr bwMode="auto">
            <a:xfrm>
              <a:off x="2601" y="165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9" name="Oval 333"/>
            <p:cNvSpPr>
              <a:spLocks noChangeArrowheads="1"/>
            </p:cNvSpPr>
            <p:nvPr/>
          </p:nvSpPr>
          <p:spPr bwMode="auto">
            <a:xfrm>
              <a:off x="2601" y="166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0" name="Oval 334"/>
            <p:cNvSpPr>
              <a:spLocks noChangeArrowheads="1"/>
            </p:cNvSpPr>
            <p:nvPr/>
          </p:nvSpPr>
          <p:spPr bwMode="auto">
            <a:xfrm>
              <a:off x="2601" y="168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1" name="Oval 335"/>
            <p:cNvSpPr>
              <a:spLocks noChangeArrowheads="1"/>
            </p:cNvSpPr>
            <p:nvPr/>
          </p:nvSpPr>
          <p:spPr bwMode="auto">
            <a:xfrm>
              <a:off x="2601" y="170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2" name="Oval 336"/>
            <p:cNvSpPr>
              <a:spLocks noChangeArrowheads="1"/>
            </p:cNvSpPr>
            <p:nvPr/>
          </p:nvSpPr>
          <p:spPr bwMode="auto">
            <a:xfrm>
              <a:off x="2603" y="171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3" name="Oval 337"/>
            <p:cNvSpPr>
              <a:spLocks noChangeArrowheads="1"/>
            </p:cNvSpPr>
            <p:nvPr/>
          </p:nvSpPr>
          <p:spPr bwMode="auto">
            <a:xfrm>
              <a:off x="2606" y="173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4" name="Oval 338"/>
            <p:cNvSpPr>
              <a:spLocks noChangeArrowheads="1"/>
            </p:cNvSpPr>
            <p:nvPr/>
          </p:nvSpPr>
          <p:spPr bwMode="auto">
            <a:xfrm>
              <a:off x="2613" y="175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5" name="Oval 339"/>
            <p:cNvSpPr>
              <a:spLocks noChangeArrowheads="1"/>
            </p:cNvSpPr>
            <p:nvPr/>
          </p:nvSpPr>
          <p:spPr bwMode="auto">
            <a:xfrm>
              <a:off x="2625" y="175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6" name="Oval 340"/>
            <p:cNvSpPr>
              <a:spLocks noChangeArrowheads="1"/>
            </p:cNvSpPr>
            <p:nvPr/>
          </p:nvSpPr>
          <p:spPr bwMode="auto">
            <a:xfrm>
              <a:off x="2643" y="175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7" name="Oval 341"/>
            <p:cNvSpPr>
              <a:spLocks noChangeArrowheads="1"/>
            </p:cNvSpPr>
            <p:nvPr/>
          </p:nvSpPr>
          <p:spPr bwMode="auto">
            <a:xfrm>
              <a:off x="2655" y="175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8" name="Oval 342"/>
            <p:cNvSpPr>
              <a:spLocks noChangeArrowheads="1"/>
            </p:cNvSpPr>
            <p:nvPr/>
          </p:nvSpPr>
          <p:spPr bwMode="auto">
            <a:xfrm>
              <a:off x="2663" y="174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9" name="Oval 343"/>
            <p:cNvSpPr>
              <a:spLocks noChangeArrowheads="1"/>
            </p:cNvSpPr>
            <p:nvPr/>
          </p:nvSpPr>
          <p:spPr bwMode="auto">
            <a:xfrm>
              <a:off x="2673" y="173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0" name="Oval 344"/>
            <p:cNvSpPr>
              <a:spLocks noChangeArrowheads="1"/>
            </p:cNvSpPr>
            <p:nvPr/>
          </p:nvSpPr>
          <p:spPr bwMode="auto">
            <a:xfrm>
              <a:off x="2681" y="171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1" name="Oval 345"/>
            <p:cNvSpPr>
              <a:spLocks noChangeArrowheads="1"/>
            </p:cNvSpPr>
            <p:nvPr/>
          </p:nvSpPr>
          <p:spPr bwMode="auto">
            <a:xfrm>
              <a:off x="2687" y="170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2" name="Oval 346"/>
            <p:cNvSpPr>
              <a:spLocks noChangeArrowheads="1"/>
            </p:cNvSpPr>
            <p:nvPr/>
          </p:nvSpPr>
          <p:spPr bwMode="auto">
            <a:xfrm>
              <a:off x="2698" y="168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3" name="Oval 347"/>
            <p:cNvSpPr>
              <a:spLocks noChangeArrowheads="1"/>
            </p:cNvSpPr>
            <p:nvPr/>
          </p:nvSpPr>
          <p:spPr bwMode="auto">
            <a:xfrm>
              <a:off x="2702" y="166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4" name="Oval 348"/>
            <p:cNvSpPr>
              <a:spLocks noChangeArrowheads="1"/>
            </p:cNvSpPr>
            <p:nvPr/>
          </p:nvSpPr>
          <p:spPr bwMode="auto">
            <a:xfrm>
              <a:off x="2706" y="165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5" name="Oval 349"/>
            <p:cNvSpPr>
              <a:spLocks noChangeArrowheads="1"/>
            </p:cNvSpPr>
            <p:nvPr/>
          </p:nvSpPr>
          <p:spPr bwMode="auto">
            <a:xfrm>
              <a:off x="2709" y="164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6" name="Oval 350"/>
            <p:cNvSpPr>
              <a:spLocks noChangeArrowheads="1"/>
            </p:cNvSpPr>
            <p:nvPr/>
          </p:nvSpPr>
          <p:spPr bwMode="auto">
            <a:xfrm>
              <a:off x="2704" y="165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7" name="Oval 351"/>
            <p:cNvSpPr>
              <a:spLocks noChangeArrowheads="1"/>
            </p:cNvSpPr>
            <p:nvPr/>
          </p:nvSpPr>
          <p:spPr bwMode="auto">
            <a:xfrm>
              <a:off x="2712" y="163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8" name="Oval 352"/>
            <p:cNvSpPr>
              <a:spLocks noChangeArrowheads="1"/>
            </p:cNvSpPr>
            <p:nvPr/>
          </p:nvSpPr>
          <p:spPr bwMode="auto">
            <a:xfrm>
              <a:off x="2712" y="162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9" name="Oval 353"/>
            <p:cNvSpPr>
              <a:spLocks noChangeArrowheads="1"/>
            </p:cNvSpPr>
            <p:nvPr/>
          </p:nvSpPr>
          <p:spPr bwMode="auto">
            <a:xfrm>
              <a:off x="2715" y="16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0" name="Oval 354"/>
            <p:cNvSpPr>
              <a:spLocks noChangeArrowheads="1"/>
            </p:cNvSpPr>
            <p:nvPr/>
          </p:nvSpPr>
          <p:spPr bwMode="auto">
            <a:xfrm>
              <a:off x="2717" y="159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1" name="Oval 355"/>
            <p:cNvSpPr>
              <a:spLocks noChangeArrowheads="1"/>
            </p:cNvSpPr>
            <p:nvPr/>
          </p:nvSpPr>
          <p:spPr bwMode="auto">
            <a:xfrm>
              <a:off x="2718" y="157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2" name="Oval 356"/>
            <p:cNvSpPr>
              <a:spLocks noChangeArrowheads="1"/>
            </p:cNvSpPr>
            <p:nvPr/>
          </p:nvSpPr>
          <p:spPr bwMode="auto">
            <a:xfrm>
              <a:off x="2719" y="155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3" name="Oval 357"/>
            <p:cNvSpPr>
              <a:spLocks noChangeArrowheads="1"/>
            </p:cNvSpPr>
            <p:nvPr/>
          </p:nvSpPr>
          <p:spPr bwMode="auto">
            <a:xfrm>
              <a:off x="2713" y="154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4" name="Oval 358"/>
            <p:cNvSpPr>
              <a:spLocks noChangeArrowheads="1"/>
            </p:cNvSpPr>
            <p:nvPr/>
          </p:nvSpPr>
          <p:spPr bwMode="auto">
            <a:xfrm>
              <a:off x="2708" y="153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5" name="Oval 359"/>
            <p:cNvSpPr>
              <a:spLocks noChangeArrowheads="1"/>
            </p:cNvSpPr>
            <p:nvPr/>
          </p:nvSpPr>
          <p:spPr bwMode="auto">
            <a:xfrm>
              <a:off x="2696" y="153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6" name="Oval 360"/>
            <p:cNvSpPr>
              <a:spLocks noChangeArrowheads="1"/>
            </p:cNvSpPr>
            <p:nvPr/>
          </p:nvSpPr>
          <p:spPr bwMode="auto">
            <a:xfrm>
              <a:off x="2684" y="153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7" name="Oval 361"/>
            <p:cNvSpPr>
              <a:spLocks noChangeArrowheads="1"/>
            </p:cNvSpPr>
            <p:nvPr/>
          </p:nvSpPr>
          <p:spPr bwMode="auto">
            <a:xfrm>
              <a:off x="2679" y="154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8" name="Oval 362"/>
            <p:cNvSpPr>
              <a:spLocks noChangeArrowheads="1"/>
            </p:cNvSpPr>
            <p:nvPr/>
          </p:nvSpPr>
          <p:spPr bwMode="auto">
            <a:xfrm>
              <a:off x="2684" y="155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9" name="Oval 363"/>
            <p:cNvSpPr>
              <a:spLocks noChangeArrowheads="1"/>
            </p:cNvSpPr>
            <p:nvPr/>
          </p:nvSpPr>
          <p:spPr bwMode="auto">
            <a:xfrm>
              <a:off x="2696" y="155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0" name="Oval 364"/>
            <p:cNvSpPr>
              <a:spLocks noChangeArrowheads="1"/>
            </p:cNvSpPr>
            <p:nvPr/>
          </p:nvSpPr>
          <p:spPr bwMode="auto">
            <a:xfrm>
              <a:off x="2724" y="15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1" name="Oval 365"/>
            <p:cNvSpPr>
              <a:spLocks noChangeArrowheads="1"/>
            </p:cNvSpPr>
            <p:nvPr/>
          </p:nvSpPr>
          <p:spPr bwMode="auto">
            <a:xfrm>
              <a:off x="2742" y="15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2" name="Oval 366"/>
            <p:cNvSpPr>
              <a:spLocks noChangeArrowheads="1"/>
            </p:cNvSpPr>
            <p:nvPr/>
          </p:nvSpPr>
          <p:spPr bwMode="auto">
            <a:xfrm>
              <a:off x="2760" y="15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3" name="Oval 367"/>
            <p:cNvSpPr>
              <a:spLocks noChangeArrowheads="1"/>
            </p:cNvSpPr>
            <p:nvPr/>
          </p:nvSpPr>
          <p:spPr bwMode="auto">
            <a:xfrm>
              <a:off x="2781" y="157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4" name="Oval 368"/>
            <p:cNvSpPr>
              <a:spLocks noChangeArrowheads="1"/>
            </p:cNvSpPr>
            <p:nvPr/>
          </p:nvSpPr>
          <p:spPr bwMode="auto">
            <a:xfrm>
              <a:off x="2793" y="157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5" name="Oval 369"/>
            <p:cNvSpPr>
              <a:spLocks noChangeArrowheads="1"/>
            </p:cNvSpPr>
            <p:nvPr/>
          </p:nvSpPr>
          <p:spPr bwMode="auto">
            <a:xfrm>
              <a:off x="2802" y="158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6" name="Oval 370"/>
            <p:cNvSpPr>
              <a:spLocks noChangeArrowheads="1"/>
            </p:cNvSpPr>
            <p:nvPr/>
          </p:nvSpPr>
          <p:spPr bwMode="auto">
            <a:xfrm>
              <a:off x="2811" y="160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7" name="Oval 371"/>
            <p:cNvSpPr>
              <a:spLocks noChangeArrowheads="1"/>
            </p:cNvSpPr>
            <p:nvPr/>
          </p:nvSpPr>
          <p:spPr bwMode="auto">
            <a:xfrm>
              <a:off x="2815" y="161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8" name="Oval 372"/>
            <p:cNvSpPr>
              <a:spLocks noChangeArrowheads="1"/>
            </p:cNvSpPr>
            <p:nvPr/>
          </p:nvSpPr>
          <p:spPr bwMode="auto">
            <a:xfrm>
              <a:off x="2817" y="163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9" name="Oval 373"/>
            <p:cNvSpPr>
              <a:spLocks noChangeArrowheads="1"/>
            </p:cNvSpPr>
            <p:nvPr/>
          </p:nvSpPr>
          <p:spPr bwMode="auto">
            <a:xfrm>
              <a:off x="2817" y="164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0" name="Oval 374"/>
            <p:cNvSpPr>
              <a:spLocks noChangeArrowheads="1"/>
            </p:cNvSpPr>
            <p:nvPr/>
          </p:nvSpPr>
          <p:spPr bwMode="auto">
            <a:xfrm>
              <a:off x="2818" y="166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1" name="Oval 375"/>
            <p:cNvSpPr>
              <a:spLocks noChangeArrowheads="1"/>
            </p:cNvSpPr>
            <p:nvPr/>
          </p:nvSpPr>
          <p:spPr bwMode="auto">
            <a:xfrm>
              <a:off x="2818" y="168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2" name="Oval 376"/>
            <p:cNvSpPr>
              <a:spLocks noChangeArrowheads="1"/>
            </p:cNvSpPr>
            <p:nvPr/>
          </p:nvSpPr>
          <p:spPr bwMode="auto">
            <a:xfrm>
              <a:off x="2820" y="169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3" name="Oval 377"/>
            <p:cNvSpPr>
              <a:spLocks noChangeArrowheads="1"/>
            </p:cNvSpPr>
            <p:nvPr/>
          </p:nvSpPr>
          <p:spPr bwMode="auto">
            <a:xfrm>
              <a:off x="2821" y="170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4" name="Oval 378"/>
            <p:cNvSpPr>
              <a:spLocks noChangeArrowheads="1"/>
            </p:cNvSpPr>
            <p:nvPr/>
          </p:nvSpPr>
          <p:spPr bwMode="auto">
            <a:xfrm>
              <a:off x="2823" y="172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5" name="Oval 379"/>
            <p:cNvSpPr>
              <a:spLocks noChangeArrowheads="1"/>
            </p:cNvSpPr>
            <p:nvPr/>
          </p:nvSpPr>
          <p:spPr bwMode="auto">
            <a:xfrm>
              <a:off x="2830" y="174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6" name="Oval 380"/>
            <p:cNvSpPr>
              <a:spLocks noChangeArrowheads="1"/>
            </p:cNvSpPr>
            <p:nvPr/>
          </p:nvSpPr>
          <p:spPr bwMode="auto">
            <a:xfrm>
              <a:off x="2842" y="175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7" name="Oval 381"/>
            <p:cNvSpPr>
              <a:spLocks noChangeArrowheads="1"/>
            </p:cNvSpPr>
            <p:nvPr/>
          </p:nvSpPr>
          <p:spPr bwMode="auto">
            <a:xfrm>
              <a:off x="2860" y="175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8" name="Oval 382"/>
            <p:cNvSpPr>
              <a:spLocks noChangeArrowheads="1"/>
            </p:cNvSpPr>
            <p:nvPr/>
          </p:nvSpPr>
          <p:spPr bwMode="auto">
            <a:xfrm>
              <a:off x="2878" y="175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9" name="Oval 383"/>
            <p:cNvSpPr>
              <a:spLocks noChangeArrowheads="1"/>
            </p:cNvSpPr>
            <p:nvPr/>
          </p:nvSpPr>
          <p:spPr bwMode="auto">
            <a:xfrm>
              <a:off x="2887" y="174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0" name="Oval 384"/>
            <p:cNvSpPr>
              <a:spLocks noChangeArrowheads="1"/>
            </p:cNvSpPr>
            <p:nvPr/>
          </p:nvSpPr>
          <p:spPr bwMode="auto">
            <a:xfrm>
              <a:off x="2899" y="172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1" name="Oval 385"/>
            <p:cNvSpPr>
              <a:spLocks noChangeArrowheads="1"/>
            </p:cNvSpPr>
            <p:nvPr/>
          </p:nvSpPr>
          <p:spPr bwMode="auto">
            <a:xfrm>
              <a:off x="2905" y="17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2" name="Oval 386"/>
            <p:cNvSpPr>
              <a:spLocks noChangeArrowheads="1"/>
            </p:cNvSpPr>
            <p:nvPr/>
          </p:nvSpPr>
          <p:spPr bwMode="auto">
            <a:xfrm>
              <a:off x="2912" y="169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3" name="Oval 387"/>
            <p:cNvSpPr>
              <a:spLocks noChangeArrowheads="1"/>
            </p:cNvSpPr>
            <p:nvPr/>
          </p:nvSpPr>
          <p:spPr bwMode="auto">
            <a:xfrm>
              <a:off x="2916" y="168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4" name="Oval 388"/>
            <p:cNvSpPr>
              <a:spLocks noChangeArrowheads="1"/>
            </p:cNvSpPr>
            <p:nvPr/>
          </p:nvSpPr>
          <p:spPr bwMode="auto">
            <a:xfrm>
              <a:off x="2570" y="15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5" name="Oval 389"/>
            <p:cNvSpPr>
              <a:spLocks noChangeArrowheads="1"/>
            </p:cNvSpPr>
            <p:nvPr/>
          </p:nvSpPr>
          <p:spPr bwMode="auto">
            <a:xfrm>
              <a:off x="2597" y="15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6" name="Oval 390"/>
            <p:cNvSpPr>
              <a:spLocks noChangeArrowheads="1"/>
            </p:cNvSpPr>
            <p:nvPr/>
          </p:nvSpPr>
          <p:spPr bwMode="auto">
            <a:xfrm>
              <a:off x="2624" y="157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7" name="Oval 391"/>
            <p:cNvSpPr>
              <a:spLocks noChangeArrowheads="1"/>
            </p:cNvSpPr>
            <p:nvPr/>
          </p:nvSpPr>
          <p:spPr bwMode="auto">
            <a:xfrm>
              <a:off x="2643" y="157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088" name="Group 392"/>
          <p:cNvGrpSpPr>
            <a:grpSpLocks/>
          </p:cNvGrpSpPr>
          <p:nvPr/>
        </p:nvGrpSpPr>
        <p:grpSpPr bwMode="auto">
          <a:xfrm>
            <a:off x="5265738" y="2368550"/>
            <a:ext cx="625475" cy="477838"/>
            <a:chOff x="1896" y="1624"/>
            <a:chExt cx="394" cy="301"/>
          </a:xfrm>
        </p:grpSpPr>
        <p:sp>
          <p:nvSpPr>
            <p:cNvPr id="30089" name="Oval 393"/>
            <p:cNvSpPr>
              <a:spLocks noChangeArrowheads="1"/>
            </p:cNvSpPr>
            <p:nvPr/>
          </p:nvSpPr>
          <p:spPr bwMode="auto">
            <a:xfrm>
              <a:off x="1896" y="179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0" name="Oval 394"/>
            <p:cNvSpPr>
              <a:spLocks noChangeArrowheads="1"/>
            </p:cNvSpPr>
            <p:nvPr/>
          </p:nvSpPr>
          <p:spPr bwMode="auto">
            <a:xfrm>
              <a:off x="1908" y="17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1" name="Oval 395"/>
            <p:cNvSpPr>
              <a:spLocks noChangeArrowheads="1"/>
            </p:cNvSpPr>
            <p:nvPr/>
          </p:nvSpPr>
          <p:spPr bwMode="auto">
            <a:xfrm>
              <a:off x="1924" y="17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2" name="Oval 396"/>
            <p:cNvSpPr>
              <a:spLocks noChangeArrowheads="1"/>
            </p:cNvSpPr>
            <p:nvPr/>
          </p:nvSpPr>
          <p:spPr bwMode="auto">
            <a:xfrm>
              <a:off x="1936" y="174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3" name="Oval 397"/>
            <p:cNvSpPr>
              <a:spLocks noChangeArrowheads="1"/>
            </p:cNvSpPr>
            <p:nvPr/>
          </p:nvSpPr>
          <p:spPr bwMode="auto">
            <a:xfrm>
              <a:off x="1944" y="172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4" name="Oval 398"/>
            <p:cNvSpPr>
              <a:spLocks noChangeArrowheads="1"/>
            </p:cNvSpPr>
            <p:nvPr/>
          </p:nvSpPr>
          <p:spPr bwMode="auto">
            <a:xfrm>
              <a:off x="1949" y="162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5" name="Oval 399"/>
            <p:cNvSpPr>
              <a:spLocks noChangeArrowheads="1"/>
            </p:cNvSpPr>
            <p:nvPr/>
          </p:nvSpPr>
          <p:spPr bwMode="auto">
            <a:xfrm>
              <a:off x="1948" y="164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6" name="Oval 400"/>
            <p:cNvSpPr>
              <a:spLocks noChangeArrowheads="1"/>
            </p:cNvSpPr>
            <p:nvPr/>
          </p:nvSpPr>
          <p:spPr bwMode="auto">
            <a:xfrm>
              <a:off x="1948" y="166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7" name="Oval 401"/>
            <p:cNvSpPr>
              <a:spLocks noChangeArrowheads="1"/>
            </p:cNvSpPr>
            <p:nvPr/>
          </p:nvSpPr>
          <p:spPr bwMode="auto">
            <a:xfrm>
              <a:off x="1948" y="167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8" name="Oval 402"/>
            <p:cNvSpPr>
              <a:spLocks noChangeArrowheads="1"/>
            </p:cNvSpPr>
            <p:nvPr/>
          </p:nvSpPr>
          <p:spPr bwMode="auto">
            <a:xfrm>
              <a:off x="1948" y="16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9" name="Oval 403"/>
            <p:cNvSpPr>
              <a:spLocks noChangeArrowheads="1"/>
            </p:cNvSpPr>
            <p:nvPr/>
          </p:nvSpPr>
          <p:spPr bwMode="auto">
            <a:xfrm>
              <a:off x="1948" y="171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0" name="Oval 404"/>
            <p:cNvSpPr>
              <a:spLocks noChangeArrowheads="1"/>
            </p:cNvSpPr>
            <p:nvPr/>
          </p:nvSpPr>
          <p:spPr bwMode="auto">
            <a:xfrm>
              <a:off x="1948" y="173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1" name="Oval 405"/>
            <p:cNvSpPr>
              <a:spLocks noChangeArrowheads="1"/>
            </p:cNvSpPr>
            <p:nvPr/>
          </p:nvSpPr>
          <p:spPr bwMode="auto">
            <a:xfrm>
              <a:off x="1948" y="174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2" name="Oval 406"/>
            <p:cNvSpPr>
              <a:spLocks noChangeArrowheads="1"/>
            </p:cNvSpPr>
            <p:nvPr/>
          </p:nvSpPr>
          <p:spPr bwMode="auto">
            <a:xfrm>
              <a:off x="1948" y="177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3" name="Oval 407"/>
            <p:cNvSpPr>
              <a:spLocks noChangeArrowheads="1"/>
            </p:cNvSpPr>
            <p:nvPr/>
          </p:nvSpPr>
          <p:spPr bwMode="auto">
            <a:xfrm>
              <a:off x="1944" y="179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4" name="Oval 408"/>
            <p:cNvSpPr>
              <a:spLocks noChangeArrowheads="1"/>
            </p:cNvSpPr>
            <p:nvPr/>
          </p:nvSpPr>
          <p:spPr bwMode="auto">
            <a:xfrm>
              <a:off x="1944" y="180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5" name="Oval 409"/>
            <p:cNvSpPr>
              <a:spLocks noChangeArrowheads="1"/>
            </p:cNvSpPr>
            <p:nvPr/>
          </p:nvSpPr>
          <p:spPr bwMode="auto">
            <a:xfrm>
              <a:off x="1944" y="182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" name="Oval 410"/>
            <p:cNvSpPr>
              <a:spLocks noChangeArrowheads="1"/>
            </p:cNvSpPr>
            <p:nvPr/>
          </p:nvSpPr>
          <p:spPr bwMode="auto">
            <a:xfrm>
              <a:off x="1944" y="184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" name="Oval 411"/>
            <p:cNvSpPr>
              <a:spLocks noChangeArrowheads="1"/>
            </p:cNvSpPr>
            <p:nvPr/>
          </p:nvSpPr>
          <p:spPr bwMode="auto">
            <a:xfrm>
              <a:off x="1946" y="185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8" name="Oval 412"/>
            <p:cNvSpPr>
              <a:spLocks noChangeArrowheads="1"/>
            </p:cNvSpPr>
            <p:nvPr/>
          </p:nvSpPr>
          <p:spPr bwMode="auto">
            <a:xfrm>
              <a:off x="1949" y="187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9" name="Oval 413"/>
            <p:cNvSpPr>
              <a:spLocks noChangeArrowheads="1"/>
            </p:cNvSpPr>
            <p:nvPr/>
          </p:nvSpPr>
          <p:spPr bwMode="auto">
            <a:xfrm>
              <a:off x="1956" y="188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0" name="Oval 414"/>
            <p:cNvSpPr>
              <a:spLocks noChangeArrowheads="1"/>
            </p:cNvSpPr>
            <p:nvPr/>
          </p:nvSpPr>
          <p:spPr bwMode="auto">
            <a:xfrm>
              <a:off x="1968" y="189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1" name="Oval 415"/>
            <p:cNvSpPr>
              <a:spLocks noChangeArrowheads="1"/>
            </p:cNvSpPr>
            <p:nvPr/>
          </p:nvSpPr>
          <p:spPr bwMode="auto">
            <a:xfrm>
              <a:off x="1986" y="189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2" name="Oval 416"/>
            <p:cNvSpPr>
              <a:spLocks noChangeArrowheads="1"/>
            </p:cNvSpPr>
            <p:nvPr/>
          </p:nvSpPr>
          <p:spPr bwMode="auto">
            <a:xfrm>
              <a:off x="1998" y="189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3" name="Oval 417"/>
            <p:cNvSpPr>
              <a:spLocks noChangeArrowheads="1"/>
            </p:cNvSpPr>
            <p:nvPr/>
          </p:nvSpPr>
          <p:spPr bwMode="auto">
            <a:xfrm>
              <a:off x="2006" y="188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4" name="Oval 418"/>
            <p:cNvSpPr>
              <a:spLocks noChangeArrowheads="1"/>
            </p:cNvSpPr>
            <p:nvPr/>
          </p:nvSpPr>
          <p:spPr bwMode="auto">
            <a:xfrm>
              <a:off x="2016" y="18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5" name="Oval 419"/>
            <p:cNvSpPr>
              <a:spLocks noChangeArrowheads="1"/>
            </p:cNvSpPr>
            <p:nvPr/>
          </p:nvSpPr>
          <p:spPr bwMode="auto">
            <a:xfrm>
              <a:off x="2024" y="185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6" name="Oval 420"/>
            <p:cNvSpPr>
              <a:spLocks noChangeArrowheads="1"/>
            </p:cNvSpPr>
            <p:nvPr/>
          </p:nvSpPr>
          <p:spPr bwMode="auto">
            <a:xfrm>
              <a:off x="2030" y="184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7" name="Oval 421"/>
            <p:cNvSpPr>
              <a:spLocks noChangeArrowheads="1"/>
            </p:cNvSpPr>
            <p:nvPr/>
          </p:nvSpPr>
          <p:spPr bwMode="auto">
            <a:xfrm>
              <a:off x="2041" y="181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8" name="Oval 422"/>
            <p:cNvSpPr>
              <a:spLocks noChangeArrowheads="1"/>
            </p:cNvSpPr>
            <p:nvPr/>
          </p:nvSpPr>
          <p:spPr bwMode="auto">
            <a:xfrm>
              <a:off x="2045" y="180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9" name="Oval 423"/>
            <p:cNvSpPr>
              <a:spLocks noChangeArrowheads="1"/>
            </p:cNvSpPr>
            <p:nvPr/>
          </p:nvSpPr>
          <p:spPr bwMode="auto">
            <a:xfrm>
              <a:off x="2049" y="179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0" name="Oval 424"/>
            <p:cNvSpPr>
              <a:spLocks noChangeArrowheads="1"/>
            </p:cNvSpPr>
            <p:nvPr/>
          </p:nvSpPr>
          <p:spPr bwMode="auto">
            <a:xfrm>
              <a:off x="2052" y="178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1" name="Oval 425"/>
            <p:cNvSpPr>
              <a:spLocks noChangeArrowheads="1"/>
            </p:cNvSpPr>
            <p:nvPr/>
          </p:nvSpPr>
          <p:spPr bwMode="auto">
            <a:xfrm>
              <a:off x="2047" y="179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2" name="Oval 426"/>
            <p:cNvSpPr>
              <a:spLocks noChangeArrowheads="1"/>
            </p:cNvSpPr>
            <p:nvPr/>
          </p:nvSpPr>
          <p:spPr bwMode="auto">
            <a:xfrm>
              <a:off x="2055" y="177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3" name="Oval 427"/>
            <p:cNvSpPr>
              <a:spLocks noChangeArrowheads="1"/>
            </p:cNvSpPr>
            <p:nvPr/>
          </p:nvSpPr>
          <p:spPr bwMode="auto">
            <a:xfrm>
              <a:off x="2055" y="176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4" name="Oval 428"/>
            <p:cNvSpPr>
              <a:spLocks noChangeArrowheads="1"/>
            </p:cNvSpPr>
            <p:nvPr/>
          </p:nvSpPr>
          <p:spPr bwMode="auto">
            <a:xfrm>
              <a:off x="2058" y="174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5" name="Oval 429"/>
            <p:cNvSpPr>
              <a:spLocks noChangeArrowheads="1"/>
            </p:cNvSpPr>
            <p:nvPr/>
          </p:nvSpPr>
          <p:spPr bwMode="auto">
            <a:xfrm>
              <a:off x="2060" y="172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6" name="Oval 430"/>
            <p:cNvSpPr>
              <a:spLocks noChangeArrowheads="1"/>
            </p:cNvSpPr>
            <p:nvPr/>
          </p:nvSpPr>
          <p:spPr bwMode="auto">
            <a:xfrm>
              <a:off x="2061" y="171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7" name="Oval 431"/>
            <p:cNvSpPr>
              <a:spLocks noChangeArrowheads="1"/>
            </p:cNvSpPr>
            <p:nvPr/>
          </p:nvSpPr>
          <p:spPr bwMode="auto">
            <a:xfrm>
              <a:off x="2062" y="169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8" name="Oval 432"/>
            <p:cNvSpPr>
              <a:spLocks noChangeArrowheads="1"/>
            </p:cNvSpPr>
            <p:nvPr/>
          </p:nvSpPr>
          <p:spPr bwMode="auto">
            <a:xfrm>
              <a:off x="2056" y="168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9" name="Oval 433"/>
            <p:cNvSpPr>
              <a:spLocks noChangeArrowheads="1"/>
            </p:cNvSpPr>
            <p:nvPr/>
          </p:nvSpPr>
          <p:spPr bwMode="auto">
            <a:xfrm>
              <a:off x="2051" y="167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0" name="Oval 434"/>
            <p:cNvSpPr>
              <a:spLocks noChangeArrowheads="1"/>
            </p:cNvSpPr>
            <p:nvPr/>
          </p:nvSpPr>
          <p:spPr bwMode="auto">
            <a:xfrm>
              <a:off x="2039" y="16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1" name="Oval 435"/>
            <p:cNvSpPr>
              <a:spLocks noChangeArrowheads="1"/>
            </p:cNvSpPr>
            <p:nvPr/>
          </p:nvSpPr>
          <p:spPr bwMode="auto">
            <a:xfrm>
              <a:off x="2027" y="167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2" name="Oval 436"/>
            <p:cNvSpPr>
              <a:spLocks noChangeArrowheads="1"/>
            </p:cNvSpPr>
            <p:nvPr/>
          </p:nvSpPr>
          <p:spPr bwMode="auto">
            <a:xfrm>
              <a:off x="2022" y="167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3" name="Oval 437"/>
            <p:cNvSpPr>
              <a:spLocks noChangeArrowheads="1"/>
            </p:cNvSpPr>
            <p:nvPr/>
          </p:nvSpPr>
          <p:spPr bwMode="auto">
            <a:xfrm>
              <a:off x="2027" y="169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4" name="Oval 438"/>
            <p:cNvSpPr>
              <a:spLocks noChangeArrowheads="1"/>
            </p:cNvSpPr>
            <p:nvPr/>
          </p:nvSpPr>
          <p:spPr bwMode="auto">
            <a:xfrm>
              <a:off x="2039" y="169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5" name="Oval 439"/>
            <p:cNvSpPr>
              <a:spLocks noChangeArrowheads="1"/>
            </p:cNvSpPr>
            <p:nvPr/>
          </p:nvSpPr>
          <p:spPr bwMode="auto">
            <a:xfrm>
              <a:off x="2067" y="17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6" name="Oval 440"/>
            <p:cNvSpPr>
              <a:spLocks noChangeArrowheads="1"/>
            </p:cNvSpPr>
            <p:nvPr/>
          </p:nvSpPr>
          <p:spPr bwMode="auto">
            <a:xfrm>
              <a:off x="2085" y="17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7" name="Oval 441"/>
            <p:cNvSpPr>
              <a:spLocks noChangeArrowheads="1"/>
            </p:cNvSpPr>
            <p:nvPr/>
          </p:nvSpPr>
          <p:spPr bwMode="auto">
            <a:xfrm>
              <a:off x="2103" y="17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8" name="Oval 442"/>
            <p:cNvSpPr>
              <a:spLocks noChangeArrowheads="1"/>
            </p:cNvSpPr>
            <p:nvPr/>
          </p:nvSpPr>
          <p:spPr bwMode="auto">
            <a:xfrm>
              <a:off x="2124" y="170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9" name="Oval 443"/>
            <p:cNvSpPr>
              <a:spLocks noChangeArrowheads="1"/>
            </p:cNvSpPr>
            <p:nvPr/>
          </p:nvSpPr>
          <p:spPr bwMode="auto">
            <a:xfrm>
              <a:off x="2136" y="171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0" name="Oval 444"/>
            <p:cNvSpPr>
              <a:spLocks noChangeArrowheads="1"/>
            </p:cNvSpPr>
            <p:nvPr/>
          </p:nvSpPr>
          <p:spPr bwMode="auto">
            <a:xfrm>
              <a:off x="2145" y="172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1" name="Oval 445"/>
            <p:cNvSpPr>
              <a:spLocks noChangeArrowheads="1"/>
            </p:cNvSpPr>
            <p:nvPr/>
          </p:nvSpPr>
          <p:spPr bwMode="auto">
            <a:xfrm>
              <a:off x="2154" y="174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2" name="Oval 446"/>
            <p:cNvSpPr>
              <a:spLocks noChangeArrowheads="1"/>
            </p:cNvSpPr>
            <p:nvPr/>
          </p:nvSpPr>
          <p:spPr bwMode="auto">
            <a:xfrm>
              <a:off x="2158" y="175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3" name="Oval 447"/>
            <p:cNvSpPr>
              <a:spLocks noChangeArrowheads="1"/>
            </p:cNvSpPr>
            <p:nvPr/>
          </p:nvSpPr>
          <p:spPr bwMode="auto">
            <a:xfrm>
              <a:off x="2160" y="17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4" name="Oval 448"/>
            <p:cNvSpPr>
              <a:spLocks noChangeArrowheads="1"/>
            </p:cNvSpPr>
            <p:nvPr/>
          </p:nvSpPr>
          <p:spPr bwMode="auto">
            <a:xfrm>
              <a:off x="2160" y="178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5" name="Oval 449"/>
            <p:cNvSpPr>
              <a:spLocks noChangeArrowheads="1"/>
            </p:cNvSpPr>
            <p:nvPr/>
          </p:nvSpPr>
          <p:spPr bwMode="auto">
            <a:xfrm>
              <a:off x="2161" y="180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6" name="Oval 450"/>
            <p:cNvSpPr>
              <a:spLocks noChangeArrowheads="1"/>
            </p:cNvSpPr>
            <p:nvPr/>
          </p:nvSpPr>
          <p:spPr bwMode="auto">
            <a:xfrm>
              <a:off x="2161" y="181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7" name="Oval 451"/>
            <p:cNvSpPr>
              <a:spLocks noChangeArrowheads="1"/>
            </p:cNvSpPr>
            <p:nvPr/>
          </p:nvSpPr>
          <p:spPr bwMode="auto">
            <a:xfrm>
              <a:off x="2163" y="183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8" name="Oval 452"/>
            <p:cNvSpPr>
              <a:spLocks noChangeArrowheads="1"/>
            </p:cNvSpPr>
            <p:nvPr/>
          </p:nvSpPr>
          <p:spPr bwMode="auto">
            <a:xfrm>
              <a:off x="2164" y="184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9" name="Oval 453"/>
            <p:cNvSpPr>
              <a:spLocks noChangeArrowheads="1"/>
            </p:cNvSpPr>
            <p:nvPr/>
          </p:nvSpPr>
          <p:spPr bwMode="auto">
            <a:xfrm>
              <a:off x="2166" y="186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0" name="Oval 454"/>
            <p:cNvSpPr>
              <a:spLocks noChangeArrowheads="1"/>
            </p:cNvSpPr>
            <p:nvPr/>
          </p:nvSpPr>
          <p:spPr bwMode="auto">
            <a:xfrm>
              <a:off x="2173" y="187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1" name="Oval 455"/>
            <p:cNvSpPr>
              <a:spLocks noChangeArrowheads="1"/>
            </p:cNvSpPr>
            <p:nvPr/>
          </p:nvSpPr>
          <p:spPr bwMode="auto">
            <a:xfrm>
              <a:off x="2185" y="189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2" name="Oval 456"/>
            <p:cNvSpPr>
              <a:spLocks noChangeArrowheads="1"/>
            </p:cNvSpPr>
            <p:nvPr/>
          </p:nvSpPr>
          <p:spPr bwMode="auto">
            <a:xfrm>
              <a:off x="2203" y="18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3" name="Oval 457"/>
            <p:cNvSpPr>
              <a:spLocks noChangeArrowheads="1"/>
            </p:cNvSpPr>
            <p:nvPr/>
          </p:nvSpPr>
          <p:spPr bwMode="auto">
            <a:xfrm>
              <a:off x="2221" y="189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4" name="Oval 458"/>
            <p:cNvSpPr>
              <a:spLocks noChangeArrowheads="1"/>
            </p:cNvSpPr>
            <p:nvPr/>
          </p:nvSpPr>
          <p:spPr bwMode="auto">
            <a:xfrm>
              <a:off x="2230" y="187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5" name="Oval 459"/>
            <p:cNvSpPr>
              <a:spLocks noChangeArrowheads="1"/>
            </p:cNvSpPr>
            <p:nvPr/>
          </p:nvSpPr>
          <p:spPr bwMode="auto">
            <a:xfrm>
              <a:off x="2242" y="186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6" name="Oval 460"/>
            <p:cNvSpPr>
              <a:spLocks noChangeArrowheads="1"/>
            </p:cNvSpPr>
            <p:nvPr/>
          </p:nvSpPr>
          <p:spPr bwMode="auto">
            <a:xfrm>
              <a:off x="2248" y="184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7" name="Oval 461"/>
            <p:cNvSpPr>
              <a:spLocks noChangeArrowheads="1"/>
            </p:cNvSpPr>
            <p:nvPr/>
          </p:nvSpPr>
          <p:spPr bwMode="auto">
            <a:xfrm>
              <a:off x="2255" y="183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8" name="Oval 462"/>
            <p:cNvSpPr>
              <a:spLocks noChangeArrowheads="1"/>
            </p:cNvSpPr>
            <p:nvPr/>
          </p:nvSpPr>
          <p:spPr bwMode="auto">
            <a:xfrm>
              <a:off x="2259" y="181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9" name="Oval 463"/>
            <p:cNvSpPr>
              <a:spLocks noChangeArrowheads="1"/>
            </p:cNvSpPr>
            <p:nvPr/>
          </p:nvSpPr>
          <p:spPr bwMode="auto">
            <a:xfrm>
              <a:off x="1913" y="17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0" name="Oval 464"/>
            <p:cNvSpPr>
              <a:spLocks noChangeArrowheads="1"/>
            </p:cNvSpPr>
            <p:nvPr/>
          </p:nvSpPr>
          <p:spPr bwMode="auto">
            <a:xfrm>
              <a:off x="1940" y="17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1" name="Oval 465"/>
            <p:cNvSpPr>
              <a:spLocks noChangeArrowheads="1"/>
            </p:cNvSpPr>
            <p:nvPr/>
          </p:nvSpPr>
          <p:spPr bwMode="auto">
            <a:xfrm>
              <a:off x="1967" y="170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2" name="Oval 466"/>
            <p:cNvSpPr>
              <a:spLocks noChangeArrowheads="1"/>
            </p:cNvSpPr>
            <p:nvPr/>
          </p:nvSpPr>
          <p:spPr bwMode="auto">
            <a:xfrm>
              <a:off x="1986" y="171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163" name="Group 467"/>
          <p:cNvGrpSpPr>
            <a:grpSpLocks/>
          </p:cNvGrpSpPr>
          <p:nvPr/>
        </p:nvGrpSpPr>
        <p:grpSpPr bwMode="auto">
          <a:xfrm>
            <a:off x="6481763" y="2378075"/>
            <a:ext cx="625475" cy="477838"/>
            <a:chOff x="1896" y="1624"/>
            <a:chExt cx="394" cy="301"/>
          </a:xfrm>
        </p:grpSpPr>
        <p:sp>
          <p:nvSpPr>
            <p:cNvPr id="30164" name="Oval 468"/>
            <p:cNvSpPr>
              <a:spLocks noChangeArrowheads="1"/>
            </p:cNvSpPr>
            <p:nvPr/>
          </p:nvSpPr>
          <p:spPr bwMode="auto">
            <a:xfrm>
              <a:off x="1896" y="179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5" name="Oval 469"/>
            <p:cNvSpPr>
              <a:spLocks noChangeArrowheads="1"/>
            </p:cNvSpPr>
            <p:nvPr/>
          </p:nvSpPr>
          <p:spPr bwMode="auto">
            <a:xfrm>
              <a:off x="1908" y="17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6" name="Oval 470"/>
            <p:cNvSpPr>
              <a:spLocks noChangeArrowheads="1"/>
            </p:cNvSpPr>
            <p:nvPr/>
          </p:nvSpPr>
          <p:spPr bwMode="auto">
            <a:xfrm>
              <a:off x="1924" y="17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7" name="Oval 471"/>
            <p:cNvSpPr>
              <a:spLocks noChangeArrowheads="1"/>
            </p:cNvSpPr>
            <p:nvPr/>
          </p:nvSpPr>
          <p:spPr bwMode="auto">
            <a:xfrm>
              <a:off x="1936" y="174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8" name="Oval 472"/>
            <p:cNvSpPr>
              <a:spLocks noChangeArrowheads="1"/>
            </p:cNvSpPr>
            <p:nvPr/>
          </p:nvSpPr>
          <p:spPr bwMode="auto">
            <a:xfrm>
              <a:off x="1944" y="172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9" name="Oval 473"/>
            <p:cNvSpPr>
              <a:spLocks noChangeArrowheads="1"/>
            </p:cNvSpPr>
            <p:nvPr/>
          </p:nvSpPr>
          <p:spPr bwMode="auto">
            <a:xfrm>
              <a:off x="1949" y="162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0" name="Oval 474"/>
            <p:cNvSpPr>
              <a:spLocks noChangeArrowheads="1"/>
            </p:cNvSpPr>
            <p:nvPr/>
          </p:nvSpPr>
          <p:spPr bwMode="auto">
            <a:xfrm>
              <a:off x="1948" y="164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1" name="Oval 475"/>
            <p:cNvSpPr>
              <a:spLocks noChangeArrowheads="1"/>
            </p:cNvSpPr>
            <p:nvPr/>
          </p:nvSpPr>
          <p:spPr bwMode="auto">
            <a:xfrm>
              <a:off x="1948" y="166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2" name="Oval 476"/>
            <p:cNvSpPr>
              <a:spLocks noChangeArrowheads="1"/>
            </p:cNvSpPr>
            <p:nvPr/>
          </p:nvSpPr>
          <p:spPr bwMode="auto">
            <a:xfrm>
              <a:off x="1948" y="167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3" name="Oval 477"/>
            <p:cNvSpPr>
              <a:spLocks noChangeArrowheads="1"/>
            </p:cNvSpPr>
            <p:nvPr/>
          </p:nvSpPr>
          <p:spPr bwMode="auto">
            <a:xfrm>
              <a:off x="1948" y="16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4" name="Oval 478"/>
            <p:cNvSpPr>
              <a:spLocks noChangeArrowheads="1"/>
            </p:cNvSpPr>
            <p:nvPr/>
          </p:nvSpPr>
          <p:spPr bwMode="auto">
            <a:xfrm>
              <a:off x="1948" y="171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5" name="Oval 479"/>
            <p:cNvSpPr>
              <a:spLocks noChangeArrowheads="1"/>
            </p:cNvSpPr>
            <p:nvPr/>
          </p:nvSpPr>
          <p:spPr bwMode="auto">
            <a:xfrm>
              <a:off x="1948" y="173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6" name="Oval 480"/>
            <p:cNvSpPr>
              <a:spLocks noChangeArrowheads="1"/>
            </p:cNvSpPr>
            <p:nvPr/>
          </p:nvSpPr>
          <p:spPr bwMode="auto">
            <a:xfrm>
              <a:off x="1948" y="174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7" name="Oval 481"/>
            <p:cNvSpPr>
              <a:spLocks noChangeArrowheads="1"/>
            </p:cNvSpPr>
            <p:nvPr/>
          </p:nvSpPr>
          <p:spPr bwMode="auto">
            <a:xfrm>
              <a:off x="1948" y="177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8" name="Oval 482"/>
            <p:cNvSpPr>
              <a:spLocks noChangeArrowheads="1"/>
            </p:cNvSpPr>
            <p:nvPr/>
          </p:nvSpPr>
          <p:spPr bwMode="auto">
            <a:xfrm>
              <a:off x="1944" y="179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9" name="Oval 483"/>
            <p:cNvSpPr>
              <a:spLocks noChangeArrowheads="1"/>
            </p:cNvSpPr>
            <p:nvPr/>
          </p:nvSpPr>
          <p:spPr bwMode="auto">
            <a:xfrm>
              <a:off x="1944" y="180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0" name="Oval 484"/>
            <p:cNvSpPr>
              <a:spLocks noChangeArrowheads="1"/>
            </p:cNvSpPr>
            <p:nvPr/>
          </p:nvSpPr>
          <p:spPr bwMode="auto">
            <a:xfrm>
              <a:off x="1944" y="182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1" name="Oval 485"/>
            <p:cNvSpPr>
              <a:spLocks noChangeArrowheads="1"/>
            </p:cNvSpPr>
            <p:nvPr/>
          </p:nvSpPr>
          <p:spPr bwMode="auto">
            <a:xfrm>
              <a:off x="1944" y="184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2" name="Oval 486"/>
            <p:cNvSpPr>
              <a:spLocks noChangeArrowheads="1"/>
            </p:cNvSpPr>
            <p:nvPr/>
          </p:nvSpPr>
          <p:spPr bwMode="auto">
            <a:xfrm>
              <a:off x="1946" y="185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3" name="Oval 487"/>
            <p:cNvSpPr>
              <a:spLocks noChangeArrowheads="1"/>
            </p:cNvSpPr>
            <p:nvPr/>
          </p:nvSpPr>
          <p:spPr bwMode="auto">
            <a:xfrm>
              <a:off x="1949" y="187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4" name="Oval 488"/>
            <p:cNvSpPr>
              <a:spLocks noChangeArrowheads="1"/>
            </p:cNvSpPr>
            <p:nvPr/>
          </p:nvSpPr>
          <p:spPr bwMode="auto">
            <a:xfrm>
              <a:off x="1956" y="188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5" name="Oval 489"/>
            <p:cNvSpPr>
              <a:spLocks noChangeArrowheads="1"/>
            </p:cNvSpPr>
            <p:nvPr/>
          </p:nvSpPr>
          <p:spPr bwMode="auto">
            <a:xfrm>
              <a:off x="1968" y="189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6" name="Oval 490"/>
            <p:cNvSpPr>
              <a:spLocks noChangeArrowheads="1"/>
            </p:cNvSpPr>
            <p:nvPr/>
          </p:nvSpPr>
          <p:spPr bwMode="auto">
            <a:xfrm>
              <a:off x="1986" y="189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7" name="Oval 491"/>
            <p:cNvSpPr>
              <a:spLocks noChangeArrowheads="1"/>
            </p:cNvSpPr>
            <p:nvPr/>
          </p:nvSpPr>
          <p:spPr bwMode="auto">
            <a:xfrm>
              <a:off x="1998" y="189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8" name="Oval 492"/>
            <p:cNvSpPr>
              <a:spLocks noChangeArrowheads="1"/>
            </p:cNvSpPr>
            <p:nvPr/>
          </p:nvSpPr>
          <p:spPr bwMode="auto">
            <a:xfrm>
              <a:off x="2006" y="188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9" name="Oval 493"/>
            <p:cNvSpPr>
              <a:spLocks noChangeArrowheads="1"/>
            </p:cNvSpPr>
            <p:nvPr/>
          </p:nvSpPr>
          <p:spPr bwMode="auto">
            <a:xfrm>
              <a:off x="2016" y="18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0" name="Oval 494"/>
            <p:cNvSpPr>
              <a:spLocks noChangeArrowheads="1"/>
            </p:cNvSpPr>
            <p:nvPr/>
          </p:nvSpPr>
          <p:spPr bwMode="auto">
            <a:xfrm>
              <a:off x="2024" y="185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1" name="Oval 495"/>
            <p:cNvSpPr>
              <a:spLocks noChangeArrowheads="1"/>
            </p:cNvSpPr>
            <p:nvPr/>
          </p:nvSpPr>
          <p:spPr bwMode="auto">
            <a:xfrm>
              <a:off x="2030" y="184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2" name="Oval 496"/>
            <p:cNvSpPr>
              <a:spLocks noChangeArrowheads="1"/>
            </p:cNvSpPr>
            <p:nvPr/>
          </p:nvSpPr>
          <p:spPr bwMode="auto">
            <a:xfrm>
              <a:off x="2041" y="181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3" name="Oval 497"/>
            <p:cNvSpPr>
              <a:spLocks noChangeArrowheads="1"/>
            </p:cNvSpPr>
            <p:nvPr/>
          </p:nvSpPr>
          <p:spPr bwMode="auto">
            <a:xfrm>
              <a:off x="2045" y="180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4" name="Oval 498"/>
            <p:cNvSpPr>
              <a:spLocks noChangeArrowheads="1"/>
            </p:cNvSpPr>
            <p:nvPr/>
          </p:nvSpPr>
          <p:spPr bwMode="auto">
            <a:xfrm>
              <a:off x="2049" y="179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5" name="Oval 499"/>
            <p:cNvSpPr>
              <a:spLocks noChangeArrowheads="1"/>
            </p:cNvSpPr>
            <p:nvPr/>
          </p:nvSpPr>
          <p:spPr bwMode="auto">
            <a:xfrm>
              <a:off x="2052" y="178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6" name="Oval 500"/>
            <p:cNvSpPr>
              <a:spLocks noChangeArrowheads="1"/>
            </p:cNvSpPr>
            <p:nvPr/>
          </p:nvSpPr>
          <p:spPr bwMode="auto">
            <a:xfrm>
              <a:off x="2047" y="179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7" name="Oval 501"/>
            <p:cNvSpPr>
              <a:spLocks noChangeArrowheads="1"/>
            </p:cNvSpPr>
            <p:nvPr/>
          </p:nvSpPr>
          <p:spPr bwMode="auto">
            <a:xfrm>
              <a:off x="2055" y="177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8" name="Oval 502"/>
            <p:cNvSpPr>
              <a:spLocks noChangeArrowheads="1"/>
            </p:cNvSpPr>
            <p:nvPr/>
          </p:nvSpPr>
          <p:spPr bwMode="auto">
            <a:xfrm>
              <a:off x="2055" y="176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9" name="Oval 503"/>
            <p:cNvSpPr>
              <a:spLocks noChangeArrowheads="1"/>
            </p:cNvSpPr>
            <p:nvPr/>
          </p:nvSpPr>
          <p:spPr bwMode="auto">
            <a:xfrm>
              <a:off x="2058" y="174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0" name="Oval 504"/>
            <p:cNvSpPr>
              <a:spLocks noChangeArrowheads="1"/>
            </p:cNvSpPr>
            <p:nvPr/>
          </p:nvSpPr>
          <p:spPr bwMode="auto">
            <a:xfrm>
              <a:off x="2060" y="172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1" name="Oval 505"/>
            <p:cNvSpPr>
              <a:spLocks noChangeArrowheads="1"/>
            </p:cNvSpPr>
            <p:nvPr/>
          </p:nvSpPr>
          <p:spPr bwMode="auto">
            <a:xfrm>
              <a:off x="2061" y="171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2" name="Oval 506"/>
            <p:cNvSpPr>
              <a:spLocks noChangeArrowheads="1"/>
            </p:cNvSpPr>
            <p:nvPr/>
          </p:nvSpPr>
          <p:spPr bwMode="auto">
            <a:xfrm>
              <a:off x="2062" y="169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3" name="Oval 507"/>
            <p:cNvSpPr>
              <a:spLocks noChangeArrowheads="1"/>
            </p:cNvSpPr>
            <p:nvPr/>
          </p:nvSpPr>
          <p:spPr bwMode="auto">
            <a:xfrm>
              <a:off x="2056" y="168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4" name="Oval 508"/>
            <p:cNvSpPr>
              <a:spLocks noChangeArrowheads="1"/>
            </p:cNvSpPr>
            <p:nvPr/>
          </p:nvSpPr>
          <p:spPr bwMode="auto">
            <a:xfrm>
              <a:off x="2051" y="167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5" name="Oval 509"/>
            <p:cNvSpPr>
              <a:spLocks noChangeArrowheads="1"/>
            </p:cNvSpPr>
            <p:nvPr/>
          </p:nvSpPr>
          <p:spPr bwMode="auto">
            <a:xfrm>
              <a:off x="2039" y="16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6" name="Oval 510"/>
            <p:cNvSpPr>
              <a:spLocks noChangeArrowheads="1"/>
            </p:cNvSpPr>
            <p:nvPr/>
          </p:nvSpPr>
          <p:spPr bwMode="auto">
            <a:xfrm>
              <a:off x="2027" y="167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7" name="Oval 511"/>
            <p:cNvSpPr>
              <a:spLocks noChangeArrowheads="1"/>
            </p:cNvSpPr>
            <p:nvPr/>
          </p:nvSpPr>
          <p:spPr bwMode="auto">
            <a:xfrm>
              <a:off x="2022" y="167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8" name="Oval 512"/>
            <p:cNvSpPr>
              <a:spLocks noChangeArrowheads="1"/>
            </p:cNvSpPr>
            <p:nvPr/>
          </p:nvSpPr>
          <p:spPr bwMode="auto">
            <a:xfrm>
              <a:off x="2027" y="169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9" name="Oval 513"/>
            <p:cNvSpPr>
              <a:spLocks noChangeArrowheads="1"/>
            </p:cNvSpPr>
            <p:nvPr/>
          </p:nvSpPr>
          <p:spPr bwMode="auto">
            <a:xfrm>
              <a:off x="2039" y="169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0" name="Oval 514"/>
            <p:cNvSpPr>
              <a:spLocks noChangeArrowheads="1"/>
            </p:cNvSpPr>
            <p:nvPr/>
          </p:nvSpPr>
          <p:spPr bwMode="auto">
            <a:xfrm>
              <a:off x="2067" y="17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" name="Oval 515"/>
            <p:cNvSpPr>
              <a:spLocks noChangeArrowheads="1"/>
            </p:cNvSpPr>
            <p:nvPr/>
          </p:nvSpPr>
          <p:spPr bwMode="auto">
            <a:xfrm>
              <a:off x="2085" y="17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2" name="Oval 516"/>
            <p:cNvSpPr>
              <a:spLocks noChangeArrowheads="1"/>
            </p:cNvSpPr>
            <p:nvPr/>
          </p:nvSpPr>
          <p:spPr bwMode="auto">
            <a:xfrm>
              <a:off x="2103" y="17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3" name="Oval 517"/>
            <p:cNvSpPr>
              <a:spLocks noChangeArrowheads="1"/>
            </p:cNvSpPr>
            <p:nvPr/>
          </p:nvSpPr>
          <p:spPr bwMode="auto">
            <a:xfrm>
              <a:off x="2124" y="170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4" name="Oval 518"/>
            <p:cNvSpPr>
              <a:spLocks noChangeArrowheads="1"/>
            </p:cNvSpPr>
            <p:nvPr/>
          </p:nvSpPr>
          <p:spPr bwMode="auto">
            <a:xfrm>
              <a:off x="2136" y="171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5" name="Oval 519"/>
            <p:cNvSpPr>
              <a:spLocks noChangeArrowheads="1"/>
            </p:cNvSpPr>
            <p:nvPr/>
          </p:nvSpPr>
          <p:spPr bwMode="auto">
            <a:xfrm>
              <a:off x="2145" y="172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6" name="Oval 520"/>
            <p:cNvSpPr>
              <a:spLocks noChangeArrowheads="1"/>
            </p:cNvSpPr>
            <p:nvPr/>
          </p:nvSpPr>
          <p:spPr bwMode="auto">
            <a:xfrm>
              <a:off x="2154" y="174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7" name="Oval 521"/>
            <p:cNvSpPr>
              <a:spLocks noChangeArrowheads="1"/>
            </p:cNvSpPr>
            <p:nvPr/>
          </p:nvSpPr>
          <p:spPr bwMode="auto">
            <a:xfrm>
              <a:off x="2158" y="175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8" name="Oval 522"/>
            <p:cNvSpPr>
              <a:spLocks noChangeArrowheads="1"/>
            </p:cNvSpPr>
            <p:nvPr/>
          </p:nvSpPr>
          <p:spPr bwMode="auto">
            <a:xfrm>
              <a:off x="2160" y="17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9" name="Oval 523"/>
            <p:cNvSpPr>
              <a:spLocks noChangeArrowheads="1"/>
            </p:cNvSpPr>
            <p:nvPr/>
          </p:nvSpPr>
          <p:spPr bwMode="auto">
            <a:xfrm>
              <a:off x="2160" y="178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0" name="Oval 524"/>
            <p:cNvSpPr>
              <a:spLocks noChangeArrowheads="1"/>
            </p:cNvSpPr>
            <p:nvPr/>
          </p:nvSpPr>
          <p:spPr bwMode="auto">
            <a:xfrm>
              <a:off x="2161" y="180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1" name="Oval 525"/>
            <p:cNvSpPr>
              <a:spLocks noChangeArrowheads="1"/>
            </p:cNvSpPr>
            <p:nvPr/>
          </p:nvSpPr>
          <p:spPr bwMode="auto">
            <a:xfrm>
              <a:off x="2161" y="181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2" name="Oval 526"/>
            <p:cNvSpPr>
              <a:spLocks noChangeArrowheads="1"/>
            </p:cNvSpPr>
            <p:nvPr/>
          </p:nvSpPr>
          <p:spPr bwMode="auto">
            <a:xfrm>
              <a:off x="2163" y="183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3" name="Oval 527"/>
            <p:cNvSpPr>
              <a:spLocks noChangeArrowheads="1"/>
            </p:cNvSpPr>
            <p:nvPr/>
          </p:nvSpPr>
          <p:spPr bwMode="auto">
            <a:xfrm>
              <a:off x="2164" y="184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4" name="Oval 528"/>
            <p:cNvSpPr>
              <a:spLocks noChangeArrowheads="1"/>
            </p:cNvSpPr>
            <p:nvPr/>
          </p:nvSpPr>
          <p:spPr bwMode="auto">
            <a:xfrm>
              <a:off x="2166" y="186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5" name="Oval 529"/>
            <p:cNvSpPr>
              <a:spLocks noChangeArrowheads="1"/>
            </p:cNvSpPr>
            <p:nvPr/>
          </p:nvSpPr>
          <p:spPr bwMode="auto">
            <a:xfrm>
              <a:off x="2173" y="187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6" name="Oval 530"/>
            <p:cNvSpPr>
              <a:spLocks noChangeArrowheads="1"/>
            </p:cNvSpPr>
            <p:nvPr/>
          </p:nvSpPr>
          <p:spPr bwMode="auto">
            <a:xfrm>
              <a:off x="2185" y="189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7" name="Oval 531"/>
            <p:cNvSpPr>
              <a:spLocks noChangeArrowheads="1"/>
            </p:cNvSpPr>
            <p:nvPr/>
          </p:nvSpPr>
          <p:spPr bwMode="auto">
            <a:xfrm>
              <a:off x="2203" y="18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8" name="Oval 532"/>
            <p:cNvSpPr>
              <a:spLocks noChangeArrowheads="1"/>
            </p:cNvSpPr>
            <p:nvPr/>
          </p:nvSpPr>
          <p:spPr bwMode="auto">
            <a:xfrm>
              <a:off x="2221" y="189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9" name="Oval 533"/>
            <p:cNvSpPr>
              <a:spLocks noChangeArrowheads="1"/>
            </p:cNvSpPr>
            <p:nvPr/>
          </p:nvSpPr>
          <p:spPr bwMode="auto">
            <a:xfrm>
              <a:off x="2230" y="187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0" name="Oval 534"/>
            <p:cNvSpPr>
              <a:spLocks noChangeArrowheads="1"/>
            </p:cNvSpPr>
            <p:nvPr/>
          </p:nvSpPr>
          <p:spPr bwMode="auto">
            <a:xfrm>
              <a:off x="2242" y="186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1" name="Oval 535"/>
            <p:cNvSpPr>
              <a:spLocks noChangeArrowheads="1"/>
            </p:cNvSpPr>
            <p:nvPr/>
          </p:nvSpPr>
          <p:spPr bwMode="auto">
            <a:xfrm>
              <a:off x="2248" y="184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2" name="Oval 536"/>
            <p:cNvSpPr>
              <a:spLocks noChangeArrowheads="1"/>
            </p:cNvSpPr>
            <p:nvPr/>
          </p:nvSpPr>
          <p:spPr bwMode="auto">
            <a:xfrm>
              <a:off x="2255" y="183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3" name="Oval 537"/>
            <p:cNvSpPr>
              <a:spLocks noChangeArrowheads="1"/>
            </p:cNvSpPr>
            <p:nvPr/>
          </p:nvSpPr>
          <p:spPr bwMode="auto">
            <a:xfrm>
              <a:off x="2259" y="181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4" name="Oval 538"/>
            <p:cNvSpPr>
              <a:spLocks noChangeArrowheads="1"/>
            </p:cNvSpPr>
            <p:nvPr/>
          </p:nvSpPr>
          <p:spPr bwMode="auto">
            <a:xfrm>
              <a:off x="1913" y="17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5" name="Oval 539"/>
            <p:cNvSpPr>
              <a:spLocks noChangeArrowheads="1"/>
            </p:cNvSpPr>
            <p:nvPr/>
          </p:nvSpPr>
          <p:spPr bwMode="auto">
            <a:xfrm>
              <a:off x="1940" y="17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6" name="Oval 540"/>
            <p:cNvSpPr>
              <a:spLocks noChangeArrowheads="1"/>
            </p:cNvSpPr>
            <p:nvPr/>
          </p:nvSpPr>
          <p:spPr bwMode="auto">
            <a:xfrm>
              <a:off x="1967" y="170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7" name="Oval 541"/>
            <p:cNvSpPr>
              <a:spLocks noChangeArrowheads="1"/>
            </p:cNvSpPr>
            <p:nvPr/>
          </p:nvSpPr>
          <p:spPr bwMode="auto">
            <a:xfrm>
              <a:off x="1986" y="171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238" name="Group 542"/>
          <p:cNvGrpSpPr>
            <a:grpSpLocks/>
          </p:cNvGrpSpPr>
          <p:nvPr/>
        </p:nvGrpSpPr>
        <p:grpSpPr bwMode="auto">
          <a:xfrm>
            <a:off x="7696200" y="2379663"/>
            <a:ext cx="625475" cy="477837"/>
            <a:chOff x="1896" y="1624"/>
            <a:chExt cx="394" cy="301"/>
          </a:xfrm>
        </p:grpSpPr>
        <p:sp>
          <p:nvSpPr>
            <p:cNvPr id="30239" name="Oval 543"/>
            <p:cNvSpPr>
              <a:spLocks noChangeArrowheads="1"/>
            </p:cNvSpPr>
            <p:nvPr/>
          </p:nvSpPr>
          <p:spPr bwMode="auto">
            <a:xfrm>
              <a:off x="1896" y="179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0" name="Oval 544"/>
            <p:cNvSpPr>
              <a:spLocks noChangeArrowheads="1"/>
            </p:cNvSpPr>
            <p:nvPr/>
          </p:nvSpPr>
          <p:spPr bwMode="auto">
            <a:xfrm>
              <a:off x="1908" y="17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1" name="Oval 545"/>
            <p:cNvSpPr>
              <a:spLocks noChangeArrowheads="1"/>
            </p:cNvSpPr>
            <p:nvPr/>
          </p:nvSpPr>
          <p:spPr bwMode="auto">
            <a:xfrm>
              <a:off x="1924" y="17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2" name="Oval 546"/>
            <p:cNvSpPr>
              <a:spLocks noChangeArrowheads="1"/>
            </p:cNvSpPr>
            <p:nvPr/>
          </p:nvSpPr>
          <p:spPr bwMode="auto">
            <a:xfrm>
              <a:off x="1936" y="174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3" name="Oval 547"/>
            <p:cNvSpPr>
              <a:spLocks noChangeArrowheads="1"/>
            </p:cNvSpPr>
            <p:nvPr/>
          </p:nvSpPr>
          <p:spPr bwMode="auto">
            <a:xfrm>
              <a:off x="1944" y="172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4" name="Oval 548"/>
            <p:cNvSpPr>
              <a:spLocks noChangeArrowheads="1"/>
            </p:cNvSpPr>
            <p:nvPr/>
          </p:nvSpPr>
          <p:spPr bwMode="auto">
            <a:xfrm>
              <a:off x="1949" y="162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5" name="Oval 549"/>
            <p:cNvSpPr>
              <a:spLocks noChangeArrowheads="1"/>
            </p:cNvSpPr>
            <p:nvPr/>
          </p:nvSpPr>
          <p:spPr bwMode="auto">
            <a:xfrm>
              <a:off x="1948" y="164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6" name="Oval 550"/>
            <p:cNvSpPr>
              <a:spLocks noChangeArrowheads="1"/>
            </p:cNvSpPr>
            <p:nvPr/>
          </p:nvSpPr>
          <p:spPr bwMode="auto">
            <a:xfrm>
              <a:off x="1948" y="166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7" name="Oval 551"/>
            <p:cNvSpPr>
              <a:spLocks noChangeArrowheads="1"/>
            </p:cNvSpPr>
            <p:nvPr/>
          </p:nvSpPr>
          <p:spPr bwMode="auto">
            <a:xfrm>
              <a:off x="1948" y="167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8" name="Oval 552"/>
            <p:cNvSpPr>
              <a:spLocks noChangeArrowheads="1"/>
            </p:cNvSpPr>
            <p:nvPr/>
          </p:nvSpPr>
          <p:spPr bwMode="auto">
            <a:xfrm>
              <a:off x="1948" y="16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9" name="Oval 553"/>
            <p:cNvSpPr>
              <a:spLocks noChangeArrowheads="1"/>
            </p:cNvSpPr>
            <p:nvPr/>
          </p:nvSpPr>
          <p:spPr bwMode="auto">
            <a:xfrm>
              <a:off x="1948" y="171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0" name="Oval 554"/>
            <p:cNvSpPr>
              <a:spLocks noChangeArrowheads="1"/>
            </p:cNvSpPr>
            <p:nvPr/>
          </p:nvSpPr>
          <p:spPr bwMode="auto">
            <a:xfrm>
              <a:off x="1948" y="173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1" name="Oval 555"/>
            <p:cNvSpPr>
              <a:spLocks noChangeArrowheads="1"/>
            </p:cNvSpPr>
            <p:nvPr/>
          </p:nvSpPr>
          <p:spPr bwMode="auto">
            <a:xfrm>
              <a:off x="1948" y="174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2" name="Oval 556"/>
            <p:cNvSpPr>
              <a:spLocks noChangeArrowheads="1"/>
            </p:cNvSpPr>
            <p:nvPr/>
          </p:nvSpPr>
          <p:spPr bwMode="auto">
            <a:xfrm>
              <a:off x="1948" y="177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3" name="Oval 557"/>
            <p:cNvSpPr>
              <a:spLocks noChangeArrowheads="1"/>
            </p:cNvSpPr>
            <p:nvPr/>
          </p:nvSpPr>
          <p:spPr bwMode="auto">
            <a:xfrm>
              <a:off x="1944" y="179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4" name="Oval 558"/>
            <p:cNvSpPr>
              <a:spLocks noChangeArrowheads="1"/>
            </p:cNvSpPr>
            <p:nvPr/>
          </p:nvSpPr>
          <p:spPr bwMode="auto">
            <a:xfrm>
              <a:off x="1944" y="180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5" name="Oval 559"/>
            <p:cNvSpPr>
              <a:spLocks noChangeArrowheads="1"/>
            </p:cNvSpPr>
            <p:nvPr/>
          </p:nvSpPr>
          <p:spPr bwMode="auto">
            <a:xfrm>
              <a:off x="1944" y="182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6" name="Oval 560"/>
            <p:cNvSpPr>
              <a:spLocks noChangeArrowheads="1"/>
            </p:cNvSpPr>
            <p:nvPr/>
          </p:nvSpPr>
          <p:spPr bwMode="auto">
            <a:xfrm>
              <a:off x="1944" y="184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7" name="Oval 561"/>
            <p:cNvSpPr>
              <a:spLocks noChangeArrowheads="1"/>
            </p:cNvSpPr>
            <p:nvPr/>
          </p:nvSpPr>
          <p:spPr bwMode="auto">
            <a:xfrm>
              <a:off x="1946" y="185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8" name="Oval 562"/>
            <p:cNvSpPr>
              <a:spLocks noChangeArrowheads="1"/>
            </p:cNvSpPr>
            <p:nvPr/>
          </p:nvSpPr>
          <p:spPr bwMode="auto">
            <a:xfrm>
              <a:off x="1949" y="187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9" name="Oval 563"/>
            <p:cNvSpPr>
              <a:spLocks noChangeArrowheads="1"/>
            </p:cNvSpPr>
            <p:nvPr/>
          </p:nvSpPr>
          <p:spPr bwMode="auto">
            <a:xfrm>
              <a:off x="1956" y="188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0" name="Oval 564"/>
            <p:cNvSpPr>
              <a:spLocks noChangeArrowheads="1"/>
            </p:cNvSpPr>
            <p:nvPr/>
          </p:nvSpPr>
          <p:spPr bwMode="auto">
            <a:xfrm>
              <a:off x="1968" y="189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1" name="Oval 565"/>
            <p:cNvSpPr>
              <a:spLocks noChangeArrowheads="1"/>
            </p:cNvSpPr>
            <p:nvPr/>
          </p:nvSpPr>
          <p:spPr bwMode="auto">
            <a:xfrm>
              <a:off x="1986" y="189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2" name="Oval 566"/>
            <p:cNvSpPr>
              <a:spLocks noChangeArrowheads="1"/>
            </p:cNvSpPr>
            <p:nvPr/>
          </p:nvSpPr>
          <p:spPr bwMode="auto">
            <a:xfrm>
              <a:off x="1998" y="189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3" name="Oval 567"/>
            <p:cNvSpPr>
              <a:spLocks noChangeArrowheads="1"/>
            </p:cNvSpPr>
            <p:nvPr/>
          </p:nvSpPr>
          <p:spPr bwMode="auto">
            <a:xfrm>
              <a:off x="2006" y="188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4" name="Oval 568"/>
            <p:cNvSpPr>
              <a:spLocks noChangeArrowheads="1"/>
            </p:cNvSpPr>
            <p:nvPr/>
          </p:nvSpPr>
          <p:spPr bwMode="auto">
            <a:xfrm>
              <a:off x="2016" y="18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5" name="Oval 569"/>
            <p:cNvSpPr>
              <a:spLocks noChangeArrowheads="1"/>
            </p:cNvSpPr>
            <p:nvPr/>
          </p:nvSpPr>
          <p:spPr bwMode="auto">
            <a:xfrm>
              <a:off x="2024" y="185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6" name="Oval 570"/>
            <p:cNvSpPr>
              <a:spLocks noChangeArrowheads="1"/>
            </p:cNvSpPr>
            <p:nvPr/>
          </p:nvSpPr>
          <p:spPr bwMode="auto">
            <a:xfrm>
              <a:off x="2030" y="184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7" name="Oval 571"/>
            <p:cNvSpPr>
              <a:spLocks noChangeArrowheads="1"/>
            </p:cNvSpPr>
            <p:nvPr/>
          </p:nvSpPr>
          <p:spPr bwMode="auto">
            <a:xfrm>
              <a:off x="2041" y="181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8" name="Oval 572"/>
            <p:cNvSpPr>
              <a:spLocks noChangeArrowheads="1"/>
            </p:cNvSpPr>
            <p:nvPr/>
          </p:nvSpPr>
          <p:spPr bwMode="auto">
            <a:xfrm>
              <a:off x="2045" y="180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9" name="Oval 573"/>
            <p:cNvSpPr>
              <a:spLocks noChangeArrowheads="1"/>
            </p:cNvSpPr>
            <p:nvPr/>
          </p:nvSpPr>
          <p:spPr bwMode="auto">
            <a:xfrm>
              <a:off x="2049" y="179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0" name="Oval 574"/>
            <p:cNvSpPr>
              <a:spLocks noChangeArrowheads="1"/>
            </p:cNvSpPr>
            <p:nvPr/>
          </p:nvSpPr>
          <p:spPr bwMode="auto">
            <a:xfrm>
              <a:off x="2052" y="178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1" name="Oval 575"/>
            <p:cNvSpPr>
              <a:spLocks noChangeArrowheads="1"/>
            </p:cNvSpPr>
            <p:nvPr/>
          </p:nvSpPr>
          <p:spPr bwMode="auto">
            <a:xfrm>
              <a:off x="2047" y="179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2" name="Oval 576"/>
            <p:cNvSpPr>
              <a:spLocks noChangeArrowheads="1"/>
            </p:cNvSpPr>
            <p:nvPr/>
          </p:nvSpPr>
          <p:spPr bwMode="auto">
            <a:xfrm>
              <a:off x="2055" y="177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3" name="Oval 577"/>
            <p:cNvSpPr>
              <a:spLocks noChangeArrowheads="1"/>
            </p:cNvSpPr>
            <p:nvPr/>
          </p:nvSpPr>
          <p:spPr bwMode="auto">
            <a:xfrm>
              <a:off x="2055" y="176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4" name="Oval 578"/>
            <p:cNvSpPr>
              <a:spLocks noChangeArrowheads="1"/>
            </p:cNvSpPr>
            <p:nvPr/>
          </p:nvSpPr>
          <p:spPr bwMode="auto">
            <a:xfrm>
              <a:off x="2058" y="174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5" name="Oval 579"/>
            <p:cNvSpPr>
              <a:spLocks noChangeArrowheads="1"/>
            </p:cNvSpPr>
            <p:nvPr/>
          </p:nvSpPr>
          <p:spPr bwMode="auto">
            <a:xfrm>
              <a:off x="2060" y="172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6" name="Oval 580"/>
            <p:cNvSpPr>
              <a:spLocks noChangeArrowheads="1"/>
            </p:cNvSpPr>
            <p:nvPr/>
          </p:nvSpPr>
          <p:spPr bwMode="auto">
            <a:xfrm>
              <a:off x="2061" y="171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7" name="Oval 581"/>
            <p:cNvSpPr>
              <a:spLocks noChangeArrowheads="1"/>
            </p:cNvSpPr>
            <p:nvPr/>
          </p:nvSpPr>
          <p:spPr bwMode="auto">
            <a:xfrm>
              <a:off x="2062" y="169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8" name="Oval 582"/>
            <p:cNvSpPr>
              <a:spLocks noChangeArrowheads="1"/>
            </p:cNvSpPr>
            <p:nvPr/>
          </p:nvSpPr>
          <p:spPr bwMode="auto">
            <a:xfrm>
              <a:off x="2056" y="168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9" name="Oval 583"/>
            <p:cNvSpPr>
              <a:spLocks noChangeArrowheads="1"/>
            </p:cNvSpPr>
            <p:nvPr/>
          </p:nvSpPr>
          <p:spPr bwMode="auto">
            <a:xfrm>
              <a:off x="2051" y="167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0" name="Oval 584"/>
            <p:cNvSpPr>
              <a:spLocks noChangeArrowheads="1"/>
            </p:cNvSpPr>
            <p:nvPr/>
          </p:nvSpPr>
          <p:spPr bwMode="auto">
            <a:xfrm>
              <a:off x="2039" y="16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1" name="Oval 585"/>
            <p:cNvSpPr>
              <a:spLocks noChangeArrowheads="1"/>
            </p:cNvSpPr>
            <p:nvPr/>
          </p:nvSpPr>
          <p:spPr bwMode="auto">
            <a:xfrm>
              <a:off x="2027" y="167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2" name="Oval 586"/>
            <p:cNvSpPr>
              <a:spLocks noChangeArrowheads="1"/>
            </p:cNvSpPr>
            <p:nvPr/>
          </p:nvSpPr>
          <p:spPr bwMode="auto">
            <a:xfrm>
              <a:off x="2022" y="167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3" name="Oval 587"/>
            <p:cNvSpPr>
              <a:spLocks noChangeArrowheads="1"/>
            </p:cNvSpPr>
            <p:nvPr/>
          </p:nvSpPr>
          <p:spPr bwMode="auto">
            <a:xfrm>
              <a:off x="2027" y="169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4" name="Oval 588"/>
            <p:cNvSpPr>
              <a:spLocks noChangeArrowheads="1"/>
            </p:cNvSpPr>
            <p:nvPr/>
          </p:nvSpPr>
          <p:spPr bwMode="auto">
            <a:xfrm>
              <a:off x="2039" y="169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5" name="Oval 589"/>
            <p:cNvSpPr>
              <a:spLocks noChangeArrowheads="1"/>
            </p:cNvSpPr>
            <p:nvPr/>
          </p:nvSpPr>
          <p:spPr bwMode="auto">
            <a:xfrm>
              <a:off x="2067" y="17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6" name="Oval 590"/>
            <p:cNvSpPr>
              <a:spLocks noChangeArrowheads="1"/>
            </p:cNvSpPr>
            <p:nvPr/>
          </p:nvSpPr>
          <p:spPr bwMode="auto">
            <a:xfrm>
              <a:off x="2085" y="17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7" name="Oval 591"/>
            <p:cNvSpPr>
              <a:spLocks noChangeArrowheads="1"/>
            </p:cNvSpPr>
            <p:nvPr/>
          </p:nvSpPr>
          <p:spPr bwMode="auto">
            <a:xfrm>
              <a:off x="2103" y="17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8" name="Oval 592"/>
            <p:cNvSpPr>
              <a:spLocks noChangeArrowheads="1"/>
            </p:cNvSpPr>
            <p:nvPr/>
          </p:nvSpPr>
          <p:spPr bwMode="auto">
            <a:xfrm>
              <a:off x="2124" y="170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9" name="Oval 593"/>
            <p:cNvSpPr>
              <a:spLocks noChangeArrowheads="1"/>
            </p:cNvSpPr>
            <p:nvPr/>
          </p:nvSpPr>
          <p:spPr bwMode="auto">
            <a:xfrm>
              <a:off x="2136" y="171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0" name="Oval 594"/>
            <p:cNvSpPr>
              <a:spLocks noChangeArrowheads="1"/>
            </p:cNvSpPr>
            <p:nvPr/>
          </p:nvSpPr>
          <p:spPr bwMode="auto">
            <a:xfrm>
              <a:off x="2145" y="172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1" name="Oval 595"/>
            <p:cNvSpPr>
              <a:spLocks noChangeArrowheads="1"/>
            </p:cNvSpPr>
            <p:nvPr/>
          </p:nvSpPr>
          <p:spPr bwMode="auto">
            <a:xfrm>
              <a:off x="2154" y="174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2" name="Oval 596"/>
            <p:cNvSpPr>
              <a:spLocks noChangeArrowheads="1"/>
            </p:cNvSpPr>
            <p:nvPr/>
          </p:nvSpPr>
          <p:spPr bwMode="auto">
            <a:xfrm>
              <a:off x="2158" y="175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3" name="Oval 597"/>
            <p:cNvSpPr>
              <a:spLocks noChangeArrowheads="1"/>
            </p:cNvSpPr>
            <p:nvPr/>
          </p:nvSpPr>
          <p:spPr bwMode="auto">
            <a:xfrm>
              <a:off x="2160" y="17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4" name="Oval 598"/>
            <p:cNvSpPr>
              <a:spLocks noChangeArrowheads="1"/>
            </p:cNvSpPr>
            <p:nvPr/>
          </p:nvSpPr>
          <p:spPr bwMode="auto">
            <a:xfrm>
              <a:off x="2160" y="178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5" name="Oval 599"/>
            <p:cNvSpPr>
              <a:spLocks noChangeArrowheads="1"/>
            </p:cNvSpPr>
            <p:nvPr/>
          </p:nvSpPr>
          <p:spPr bwMode="auto">
            <a:xfrm>
              <a:off x="2161" y="180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6" name="Oval 600"/>
            <p:cNvSpPr>
              <a:spLocks noChangeArrowheads="1"/>
            </p:cNvSpPr>
            <p:nvPr/>
          </p:nvSpPr>
          <p:spPr bwMode="auto">
            <a:xfrm>
              <a:off x="2161" y="181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7" name="Oval 601"/>
            <p:cNvSpPr>
              <a:spLocks noChangeArrowheads="1"/>
            </p:cNvSpPr>
            <p:nvPr/>
          </p:nvSpPr>
          <p:spPr bwMode="auto">
            <a:xfrm>
              <a:off x="2163" y="183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8" name="Oval 602"/>
            <p:cNvSpPr>
              <a:spLocks noChangeArrowheads="1"/>
            </p:cNvSpPr>
            <p:nvPr/>
          </p:nvSpPr>
          <p:spPr bwMode="auto">
            <a:xfrm>
              <a:off x="2164" y="184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9" name="Oval 603"/>
            <p:cNvSpPr>
              <a:spLocks noChangeArrowheads="1"/>
            </p:cNvSpPr>
            <p:nvPr/>
          </p:nvSpPr>
          <p:spPr bwMode="auto">
            <a:xfrm>
              <a:off x="2166" y="186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0" name="Oval 604"/>
            <p:cNvSpPr>
              <a:spLocks noChangeArrowheads="1"/>
            </p:cNvSpPr>
            <p:nvPr/>
          </p:nvSpPr>
          <p:spPr bwMode="auto">
            <a:xfrm>
              <a:off x="2173" y="187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1" name="Oval 605"/>
            <p:cNvSpPr>
              <a:spLocks noChangeArrowheads="1"/>
            </p:cNvSpPr>
            <p:nvPr/>
          </p:nvSpPr>
          <p:spPr bwMode="auto">
            <a:xfrm>
              <a:off x="2185" y="189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2" name="Oval 606"/>
            <p:cNvSpPr>
              <a:spLocks noChangeArrowheads="1"/>
            </p:cNvSpPr>
            <p:nvPr/>
          </p:nvSpPr>
          <p:spPr bwMode="auto">
            <a:xfrm>
              <a:off x="2203" y="189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3" name="Oval 607"/>
            <p:cNvSpPr>
              <a:spLocks noChangeArrowheads="1"/>
            </p:cNvSpPr>
            <p:nvPr/>
          </p:nvSpPr>
          <p:spPr bwMode="auto">
            <a:xfrm>
              <a:off x="2221" y="189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4" name="Oval 608"/>
            <p:cNvSpPr>
              <a:spLocks noChangeArrowheads="1"/>
            </p:cNvSpPr>
            <p:nvPr/>
          </p:nvSpPr>
          <p:spPr bwMode="auto">
            <a:xfrm>
              <a:off x="2230" y="187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5" name="Oval 609"/>
            <p:cNvSpPr>
              <a:spLocks noChangeArrowheads="1"/>
            </p:cNvSpPr>
            <p:nvPr/>
          </p:nvSpPr>
          <p:spPr bwMode="auto">
            <a:xfrm>
              <a:off x="2242" y="186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6" name="Oval 610"/>
            <p:cNvSpPr>
              <a:spLocks noChangeArrowheads="1"/>
            </p:cNvSpPr>
            <p:nvPr/>
          </p:nvSpPr>
          <p:spPr bwMode="auto">
            <a:xfrm>
              <a:off x="2248" y="184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7" name="Oval 611"/>
            <p:cNvSpPr>
              <a:spLocks noChangeArrowheads="1"/>
            </p:cNvSpPr>
            <p:nvPr/>
          </p:nvSpPr>
          <p:spPr bwMode="auto">
            <a:xfrm>
              <a:off x="2255" y="183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8" name="Oval 612"/>
            <p:cNvSpPr>
              <a:spLocks noChangeArrowheads="1"/>
            </p:cNvSpPr>
            <p:nvPr/>
          </p:nvSpPr>
          <p:spPr bwMode="auto">
            <a:xfrm>
              <a:off x="2259" y="181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9" name="Oval 613"/>
            <p:cNvSpPr>
              <a:spLocks noChangeArrowheads="1"/>
            </p:cNvSpPr>
            <p:nvPr/>
          </p:nvSpPr>
          <p:spPr bwMode="auto">
            <a:xfrm>
              <a:off x="1913" y="17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0" name="Oval 614"/>
            <p:cNvSpPr>
              <a:spLocks noChangeArrowheads="1"/>
            </p:cNvSpPr>
            <p:nvPr/>
          </p:nvSpPr>
          <p:spPr bwMode="auto">
            <a:xfrm>
              <a:off x="1940" y="170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1" name="Oval 615"/>
            <p:cNvSpPr>
              <a:spLocks noChangeArrowheads="1"/>
            </p:cNvSpPr>
            <p:nvPr/>
          </p:nvSpPr>
          <p:spPr bwMode="auto">
            <a:xfrm>
              <a:off x="1967" y="170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2" name="Oval 616"/>
            <p:cNvSpPr>
              <a:spLocks noChangeArrowheads="1"/>
            </p:cNvSpPr>
            <p:nvPr/>
          </p:nvSpPr>
          <p:spPr bwMode="auto">
            <a:xfrm>
              <a:off x="1986" y="171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313" name="Oval 617"/>
          <p:cNvSpPr>
            <a:spLocks noChangeArrowheads="1"/>
          </p:cNvSpPr>
          <p:nvPr/>
        </p:nvSpPr>
        <p:spPr bwMode="auto">
          <a:xfrm>
            <a:off x="2212975" y="366236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4" name="Oval 618"/>
          <p:cNvSpPr>
            <a:spLocks noChangeArrowheads="1"/>
          </p:cNvSpPr>
          <p:nvPr/>
        </p:nvSpPr>
        <p:spPr bwMode="auto">
          <a:xfrm>
            <a:off x="2225675" y="364331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5" name="Oval 619"/>
          <p:cNvSpPr>
            <a:spLocks noChangeArrowheads="1"/>
          </p:cNvSpPr>
          <p:nvPr/>
        </p:nvSpPr>
        <p:spPr bwMode="auto">
          <a:xfrm>
            <a:off x="2246313" y="36115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6" name="Oval 620"/>
          <p:cNvSpPr>
            <a:spLocks noChangeArrowheads="1"/>
          </p:cNvSpPr>
          <p:nvPr/>
        </p:nvSpPr>
        <p:spPr bwMode="auto">
          <a:xfrm>
            <a:off x="2263775" y="358775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7" name="Oval 621"/>
          <p:cNvSpPr>
            <a:spLocks noChangeArrowheads="1"/>
          </p:cNvSpPr>
          <p:nvPr/>
        </p:nvSpPr>
        <p:spPr bwMode="auto">
          <a:xfrm>
            <a:off x="2273300" y="355441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8" name="Oval 622"/>
          <p:cNvSpPr>
            <a:spLocks noChangeArrowheads="1"/>
          </p:cNvSpPr>
          <p:nvPr/>
        </p:nvSpPr>
        <p:spPr bwMode="auto">
          <a:xfrm>
            <a:off x="2273300" y="358616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9" name="Oval 623"/>
          <p:cNvSpPr>
            <a:spLocks noChangeArrowheads="1"/>
          </p:cNvSpPr>
          <p:nvPr/>
        </p:nvSpPr>
        <p:spPr bwMode="auto">
          <a:xfrm>
            <a:off x="2273300" y="362426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20" name="Oval 624"/>
          <p:cNvSpPr>
            <a:spLocks noChangeArrowheads="1"/>
          </p:cNvSpPr>
          <p:nvPr/>
        </p:nvSpPr>
        <p:spPr bwMode="auto">
          <a:xfrm>
            <a:off x="2278063" y="3670300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21" name="Oval 625"/>
          <p:cNvSpPr>
            <a:spLocks noChangeArrowheads="1"/>
          </p:cNvSpPr>
          <p:nvPr/>
        </p:nvSpPr>
        <p:spPr bwMode="auto">
          <a:xfrm>
            <a:off x="2279650" y="370046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22" name="Oval 626"/>
          <p:cNvSpPr>
            <a:spLocks noChangeArrowheads="1"/>
          </p:cNvSpPr>
          <p:nvPr/>
        </p:nvSpPr>
        <p:spPr bwMode="auto">
          <a:xfrm>
            <a:off x="2279650" y="373856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23" name="Oval 627"/>
          <p:cNvSpPr>
            <a:spLocks noChangeArrowheads="1"/>
          </p:cNvSpPr>
          <p:nvPr/>
        </p:nvSpPr>
        <p:spPr bwMode="auto">
          <a:xfrm>
            <a:off x="2286000" y="377666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24" name="Oval 628"/>
          <p:cNvSpPr>
            <a:spLocks noChangeArrowheads="1"/>
          </p:cNvSpPr>
          <p:nvPr/>
        </p:nvSpPr>
        <p:spPr bwMode="auto">
          <a:xfrm>
            <a:off x="2305050" y="380206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25" name="Oval 629"/>
          <p:cNvSpPr>
            <a:spLocks noChangeArrowheads="1"/>
          </p:cNvSpPr>
          <p:nvPr/>
        </p:nvSpPr>
        <p:spPr bwMode="auto">
          <a:xfrm>
            <a:off x="2336800" y="381476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26" name="Oval 630"/>
          <p:cNvSpPr>
            <a:spLocks noChangeArrowheads="1"/>
          </p:cNvSpPr>
          <p:nvPr/>
        </p:nvSpPr>
        <p:spPr bwMode="auto">
          <a:xfrm>
            <a:off x="2368550" y="381476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27" name="Oval 631"/>
          <p:cNvSpPr>
            <a:spLocks noChangeArrowheads="1"/>
          </p:cNvSpPr>
          <p:nvPr/>
        </p:nvSpPr>
        <p:spPr bwMode="auto">
          <a:xfrm>
            <a:off x="2400300" y="380206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28" name="Oval 632"/>
          <p:cNvSpPr>
            <a:spLocks noChangeArrowheads="1"/>
          </p:cNvSpPr>
          <p:nvPr/>
        </p:nvSpPr>
        <p:spPr bwMode="auto">
          <a:xfrm>
            <a:off x="2425700" y="377666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29" name="Oval 633"/>
          <p:cNvSpPr>
            <a:spLocks noChangeArrowheads="1"/>
          </p:cNvSpPr>
          <p:nvPr/>
        </p:nvSpPr>
        <p:spPr bwMode="auto">
          <a:xfrm>
            <a:off x="2451100" y="37465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30" name="Oval 634"/>
          <p:cNvSpPr>
            <a:spLocks noChangeArrowheads="1"/>
          </p:cNvSpPr>
          <p:nvPr/>
        </p:nvSpPr>
        <p:spPr bwMode="auto">
          <a:xfrm>
            <a:off x="2470150" y="371316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31" name="Line 635"/>
          <p:cNvSpPr>
            <a:spLocks noChangeShapeType="1"/>
          </p:cNvSpPr>
          <p:nvPr/>
        </p:nvSpPr>
        <p:spPr bwMode="auto">
          <a:xfrm>
            <a:off x="2514600" y="3543300"/>
            <a:ext cx="0" cy="574675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32" name="Oval 636"/>
          <p:cNvSpPr>
            <a:spLocks noChangeArrowheads="1"/>
          </p:cNvSpPr>
          <p:nvPr/>
        </p:nvSpPr>
        <p:spPr bwMode="auto">
          <a:xfrm>
            <a:off x="2489200" y="4098925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33" name="Oval 637"/>
          <p:cNvSpPr>
            <a:spLocks noChangeArrowheads="1"/>
          </p:cNvSpPr>
          <p:nvPr/>
        </p:nvSpPr>
        <p:spPr bwMode="auto">
          <a:xfrm>
            <a:off x="2489200" y="41402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34" name="Oval 638"/>
          <p:cNvSpPr>
            <a:spLocks noChangeArrowheads="1"/>
          </p:cNvSpPr>
          <p:nvPr/>
        </p:nvSpPr>
        <p:spPr bwMode="auto">
          <a:xfrm>
            <a:off x="2476500" y="4186238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35" name="Oval 639"/>
          <p:cNvSpPr>
            <a:spLocks noChangeArrowheads="1"/>
          </p:cNvSpPr>
          <p:nvPr/>
        </p:nvSpPr>
        <p:spPr bwMode="auto">
          <a:xfrm>
            <a:off x="2460625" y="4219575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36" name="Oval 640"/>
          <p:cNvSpPr>
            <a:spLocks noChangeArrowheads="1"/>
          </p:cNvSpPr>
          <p:nvPr/>
        </p:nvSpPr>
        <p:spPr bwMode="auto">
          <a:xfrm>
            <a:off x="2444750" y="4244975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37" name="Oval 641"/>
          <p:cNvSpPr>
            <a:spLocks noChangeArrowheads="1"/>
          </p:cNvSpPr>
          <p:nvPr/>
        </p:nvSpPr>
        <p:spPr bwMode="auto">
          <a:xfrm>
            <a:off x="2417763" y="427037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38" name="Oval 642"/>
          <p:cNvSpPr>
            <a:spLocks noChangeArrowheads="1"/>
          </p:cNvSpPr>
          <p:nvPr/>
        </p:nvSpPr>
        <p:spPr bwMode="auto">
          <a:xfrm>
            <a:off x="2387600" y="427831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39" name="Oval 643"/>
          <p:cNvSpPr>
            <a:spLocks noChangeArrowheads="1"/>
          </p:cNvSpPr>
          <p:nvPr/>
        </p:nvSpPr>
        <p:spPr bwMode="auto">
          <a:xfrm>
            <a:off x="2362200" y="4268788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40" name="Oval 644"/>
          <p:cNvSpPr>
            <a:spLocks noChangeArrowheads="1"/>
          </p:cNvSpPr>
          <p:nvPr/>
        </p:nvSpPr>
        <p:spPr bwMode="auto">
          <a:xfrm>
            <a:off x="2344738" y="42386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41" name="Oval 645"/>
          <p:cNvSpPr>
            <a:spLocks noChangeArrowheads="1"/>
          </p:cNvSpPr>
          <p:nvPr/>
        </p:nvSpPr>
        <p:spPr bwMode="auto">
          <a:xfrm>
            <a:off x="2349500" y="4219575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42" name="Oval 646"/>
          <p:cNvSpPr>
            <a:spLocks noChangeArrowheads="1"/>
          </p:cNvSpPr>
          <p:nvPr/>
        </p:nvSpPr>
        <p:spPr bwMode="auto">
          <a:xfrm>
            <a:off x="2347913" y="4191000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43" name="Oval 647"/>
          <p:cNvSpPr>
            <a:spLocks noChangeArrowheads="1"/>
          </p:cNvSpPr>
          <p:nvPr/>
        </p:nvSpPr>
        <p:spPr bwMode="auto">
          <a:xfrm>
            <a:off x="2349500" y="415131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44" name="Oval 648"/>
          <p:cNvSpPr>
            <a:spLocks noChangeArrowheads="1"/>
          </p:cNvSpPr>
          <p:nvPr/>
        </p:nvSpPr>
        <p:spPr bwMode="auto">
          <a:xfrm>
            <a:off x="2355850" y="411956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45" name="Oval 649"/>
          <p:cNvSpPr>
            <a:spLocks noChangeArrowheads="1"/>
          </p:cNvSpPr>
          <p:nvPr/>
        </p:nvSpPr>
        <p:spPr bwMode="auto">
          <a:xfrm>
            <a:off x="2368550" y="408781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46" name="Oval 650"/>
          <p:cNvSpPr>
            <a:spLocks noChangeArrowheads="1"/>
          </p:cNvSpPr>
          <p:nvPr/>
        </p:nvSpPr>
        <p:spPr bwMode="auto">
          <a:xfrm>
            <a:off x="2373313" y="40608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47" name="Oval 651"/>
          <p:cNvSpPr>
            <a:spLocks noChangeArrowheads="1"/>
          </p:cNvSpPr>
          <p:nvPr/>
        </p:nvSpPr>
        <p:spPr bwMode="auto">
          <a:xfrm>
            <a:off x="2392363" y="40227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48" name="Oval 652"/>
          <p:cNvSpPr>
            <a:spLocks noChangeArrowheads="1"/>
          </p:cNvSpPr>
          <p:nvPr/>
        </p:nvSpPr>
        <p:spPr bwMode="auto">
          <a:xfrm>
            <a:off x="2409825" y="39878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49" name="Oval 653"/>
          <p:cNvSpPr>
            <a:spLocks noChangeArrowheads="1"/>
          </p:cNvSpPr>
          <p:nvPr/>
        </p:nvSpPr>
        <p:spPr bwMode="auto">
          <a:xfrm>
            <a:off x="2422525" y="39624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50" name="Oval 654"/>
          <p:cNvSpPr>
            <a:spLocks noChangeArrowheads="1"/>
          </p:cNvSpPr>
          <p:nvPr/>
        </p:nvSpPr>
        <p:spPr bwMode="auto">
          <a:xfrm>
            <a:off x="2447925" y="393065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51" name="Oval 655"/>
          <p:cNvSpPr>
            <a:spLocks noChangeArrowheads="1"/>
          </p:cNvSpPr>
          <p:nvPr/>
        </p:nvSpPr>
        <p:spPr bwMode="auto">
          <a:xfrm>
            <a:off x="2468563" y="3917950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52" name="Oval 656"/>
          <p:cNvSpPr>
            <a:spLocks noChangeArrowheads="1"/>
          </p:cNvSpPr>
          <p:nvPr/>
        </p:nvSpPr>
        <p:spPr bwMode="auto">
          <a:xfrm>
            <a:off x="2471738" y="389731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53" name="Oval 657"/>
          <p:cNvSpPr>
            <a:spLocks noChangeArrowheads="1"/>
          </p:cNvSpPr>
          <p:nvPr/>
        </p:nvSpPr>
        <p:spPr bwMode="auto">
          <a:xfrm>
            <a:off x="2493963" y="383857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54" name="Oval 658"/>
          <p:cNvSpPr>
            <a:spLocks noChangeArrowheads="1"/>
          </p:cNvSpPr>
          <p:nvPr/>
        </p:nvSpPr>
        <p:spPr bwMode="auto">
          <a:xfrm>
            <a:off x="2506663" y="38195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55" name="Oval 659"/>
          <p:cNvSpPr>
            <a:spLocks noChangeArrowheads="1"/>
          </p:cNvSpPr>
          <p:nvPr/>
        </p:nvSpPr>
        <p:spPr bwMode="auto">
          <a:xfrm>
            <a:off x="2525713" y="380047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56" name="Oval 660"/>
          <p:cNvSpPr>
            <a:spLocks noChangeArrowheads="1"/>
          </p:cNvSpPr>
          <p:nvPr/>
        </p:nvSpPr>
        <p:spPr bwMode="auto">
          <a:xfrm>
            <a:off x="2538413" y="3779838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57" name="Oval 661"/>
          <p:cNvSpPr>
            <a:spLocks noChangeArrowheads="1"/>
          </p:cNvSpPr>
          <p:nvPr/>
        </p:nvSpPr>
        <p:spPr bwMode="auto">
          <a:xfrm>
            <a:off x="2551113" y="3752850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58" name="Oval 662"/>
          <p:cNvSpPr>
            <a:spLocks noChangeArrowheads="1"/>
          </p:cNvSpPr>
          <p:nvPr/>
        </p:nvSpPr>
        <p:spPr bwMode="auto">
          <a:xfrm>
            <a:off x="2563813" y="3733800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59" name="Oval 663"/>
          <p:cNvSpPr>
            <a:spLocks noChangeArrowheads="1"/>
          </p:cNvSpPr>
          <p:nvPr/>
        </p:nvSpPr>
        <p:spPr bwMode="auto">
          <a:xfrm>
            <a:off x="2576513" y="3708400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60" name="Oval 664"/>
          <p:cNvSpPr>
            <a:spLocks noChangeArrowheads="1"/>
          </p:cNvSpPr>
          <p:nvPr/>
        </p:nvSpPr>
        <p:spPr bwMode="auto">
          <a:xfrm>
            <a:off x="2897188" y="3632200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61" name="Oval 665"/>
          <p:cNvSpPr>
            <a:spLocks noChangeArrowheads="1"/>
          </p:cNvSpPr>
          <p:nvPr/>
        </p:nvSpPr>
        <p:spPr bwMode="auto">
          <a:xfrm>
            <a:off x="2916238" y="36115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62" name="Oval 666"/>
          <p:cNvSpPr>
            <a:spLocks noChangeArrowheads="1"/>
          </p:cNvSpPr>
          <p:nvPr/>
        </p:nvSpPr>
        <p:spPr bwMode="auto">
          <a:xfrm>
            <a:off x="2941638" y="35861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63" name="Oval 667"/>
          <p:cNvSpPr>
            <a:spLocks noChangeArrowheads="1"/>
          </p:cNvSpPr>
          <p:nvPr/>
        </p:nvSpPr>
        <p:spPr bwMode="auto">
          <a:xfrm>
            <a:off x="2960688" y="355441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64" name="Oval 668"/>
          <p:cNvSpPr>
            <a:spLocks noChangeArrowheads="1"/>
          </p:cNvSpPr>
          <p:nvPr/>
        </p:nvSpPr>
        <p:spPr bwMode="auto">
          <a:xfrm>
            <a:off x="2973388" y="351631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65" name="Oval 669"/>
          <p:cNvSpPr>
            <a:spLocks noChangeArrowheads="1"/>
          </p:cNvSpPr>
          <p:nvPr/>
        </p:nvSpPr>
        <p:spPr bwMode="auto">
          <a:xfrm>
            <a:off x="2981325" y="335756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66" name="Oval 670"/>
          <p:cNvSpPr>
            <a:spLocks noChangeArrowheads="1"/>
          </p:cNvSpPr>
          <p:nvPr/>
        </p:nvSpPr>
        <p:spPr bwMode="auto">
          <a:xfrm>
            <a:off x="2979738" y="3384550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67" name="Oval 671"/>
          <p:cNvSpPr>
            <a:spLocks noChangeArrowheads="1"/>
          </p:cNvSpPr>
          <p:nvPr/>
        </p:nvSpPr>
        <p:spPr bwMode="auto">
          <a:xfrm>
            <a:off x="2979738" y="341471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68" name="Oval 672"/>
          <p:cNvSpPr>
            <a:spLocks noChangeArrowheads="1"/>
          </p:cNvSpPr>
          <p:nvPr/>
        </p:nvSpPr>
        <p:spPr bwMode="auto">
          <a:xfrm>
            <a:off x="2979738" y="3441700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69" name="Oval 673"/>
          <p:cNvSpPr>
            <a:spLocks noChangeArrowheads="1"/>
          </p:cNvSpPr>
          <p:nvPr/>
        </p:nvSpPr>
        <p:spPr bwMode="auto">
          <a:xfrm>
            <a:off x="2979738" y="3468688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70" name="Oval 674"/>
          <p:cNvSpPr>
            <a:spLocks noChangeArrowheads="1"/>
          </p:cNvSpPr>
          <p:nvPr/>
        </p:nvSpPr>
        <p:spPr bwMode="auto">
          <a:xfrm>
            <a:off x="2979738" y="34972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71" name="Oval 675"/>
          <p:cNvSpPr>
            <a:spLocks noChangeArrowheads="1"/>
          </p:cNvSpPr>
          <p:nvPr/>
        </p:nvSpPr>
        <p:spPr bwMode="auto">
          <a:xfrm>
            <a:off x="2979738" y="3527425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72" name="Oval 676"/>
          <p:cNvSpPr>
            <a:spLocks noChangeArrowheads="1"/>
          </p:cNvSpPr>
          <p:nvPr/>
        </p:nvSpPr>
        <p:spPr bwMode="auto">
          <a:xfrm>
            <a:off x="2979738" y="355441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73" name="Oval 677"/>
          <p:cNvSpPr>
            <a:spLocks noChangeArrowheads="1"/>
          </p:cNvSpPr>
          <p:nvPr/>
        </p:nvSpPr>
        <p:spPr bwMode="auto">
          <a:xfrm>
            <a:off x="2979738" y="359251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74" name="Oval 678"/>
          <p:cNvSpPr>
            <a:spLocks noChangeArrowheads="1"/>
          </p:cNvSpPr>
          <p:nvPr/>
        </p:nvSpPr>
        <p:spPr bwMode="auto">
          <a:xfrm>
            <a:off x="2973388" y="36242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75" name="Oval 679"/>
          <p:cNvSpPr>
            <a:spLocks noChangeArrowheads="1"/>
          </p:cNvSpPr>
          <p:nvPr/>
        </p:nvSpPr>
        <p:spPr bwMode="auto">
          <a:xfrm>
            <a:off x="2973388" y="364331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76" name="Oval 680"/>
          <p:cNvSpPr>
            <a:spLocks noChangeArrowheads="1"/>
          </p:cNvSpPr>
          <p:nvPr/>
        </p:nvSpPr>
        <p:spPr bwMode="auto">
          <a:xfrm>
            <a:off x="2973388" y="36750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77" name="Oval 681"/>
          <p:cNvSpPr>
            <a:spLocks noChangeArrowheads="1"/>
          </p:cNvSpPr>
          <p:nvPr/>
        </p:nvSpPr>
        <p:spPr bwMode="auto">
          <a:xfrm>
            <a:off x="2973388" y="37004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78" name="Oval 682"/>
          <p:cNvSpPr>
            <a:spLocks noChangeArrowheads="1"/>
          </p:cNvSpPr>
          <p:nvPr/>
        </p:nvSpPr>
        <p:spPr bwMode="auto">
          <a:xfrm>
            <a:off x="2976563" y="37258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79" name="Oval 683"/>
          <p:cNvSpPr>
            <a:spLocks noChangeArrowheads="1"/>
          </p:cNvSpPr>
          <p:nvPr/>
        </p:nvSpPr>
        <p:spPr bwMode="auto">
          <a:xfrm>
            <a:off x="2981325" y="3757613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80" name="Oval 684"/>
          <p:cNvSpPr>
            <a:spLocks noChangeArrowheads="1"/>
          </p:cNvSpPr>
          <p:nvPr/>
        </p:nvSpPr>
        <p:spPr bwMode="auto">
          <a:xfrm>
            <a:off x="2992438" y="37766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81" name="Oval 685"/>
          <p:cNvSpPr>
            <a:spLocks noChangeArrowheads="1"/>
          </p:cNvSpPr>
          <p:nvPr/>
        </p:nvSpPr>
        <p:spPr bwMode="auto">
          <a:xfrm>
            <a:off x="3011488" y="37893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82" name="Oval 686"/>
          <p:cNvSpPr>
            <a:spLocks noChangeArrowheads="1"/>
          </p:cNvSpPr>
          <p:nvPr/>
        </p:nvSpPr>
        <p:spPr bwMode="auto">
          <a:xfrm>
            <a:off x="3040063" y="37893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83" name="Oval 687"/>
          <p:cNvSpPr>
            <a:spLocks noChangeArrowheads="1"/>
          </p:cNvSpPr>
          <p:nvPr/>
        </p:nvSpPr>
        <p:spPr bwMode="auto">
          <a:xfrm>
            <a:off x="3059113" y="378301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84" name="Oval 688"/>
          <p:cNvSpPr>
            <a:spLocks noChangeArrowheads="1"/>
          </p:cNvSpPr>
          <p:nvPr/>
        </p:nvSpPr>
        <p:spPr bwMode="auto">
          <a:xfrm>
            <a:off x="3071813" y="3765550"/>
            <a:ext cx="49212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85" name="Oval 689"/>
          <p:cNvSpPr>
            <a:spLocks noChangeArrowheads="1"/>
          </p:cNvSpPr>
          <p:nvPr/>
        </p:nvSpPr>
        <p:spPr bwMode="auto">
          <a:xfrm>
            <a:off x="3087688" y="374491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86" name="Oval 690"/>
          <p:cNvSpPr>
            <a:spLocks noChangeArrowheads="1"/>
          </p:cNvSpPr>
          <p:nvPr/>
        </p:nvSpPr>
        <p:spPr bwMode="auto">
          <a:xfrm>
            <a:off x="3100388" y="3725863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87" name="Oval 691"/>
          <p:cNvSpPr>
            <a:spLocks noChangeArrowheads="1"/>
          </p:cNvSpPr>
          <p:nvPr/>
        </p:nvSpPr>
        <p:spPr bwMode="auto">
          <a:xfrm>
            <a:off x="3109913" y="3703638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88" name="Oval 692"/>
          <p:cNvSpPr>
            <a:spLocks noChangeArrowheads="1"/>
          </p:cNvSpPr>
          <p:nvPr/>
        </p:nvSpPr>
        <p:spPr bwMode="auto">
          <a:xfrm>
            <a:off x="3127375" y="3665538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89" name="Oval 693"/>
          <p:cNvSpPr>
            <a:spLocks noChangeArrowheads="1"/>
          </p:cNvSpPr>
          <p:nvPr/>
        </p:nvSpPr>
        <p:spPr bwMode="auto">
          <a:xfrm>
            <a:off x="2924175" y="3487738"/>
            <a:ext cx="49213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90" name="Oval 694"/>
          <p:cNvSpPr>
            <a:spLocks noChangeArrowheads="1"/>
          </p:cNvSpPr>
          <p:nvPr/>
        </p:nvSpPr>
        <p:spPr bwMode="auto">
          <a:xfrm>
            <a:off x="2967038" y="3487738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91" name="Oval 695"/>
          <p:cNvSpPr>
            <a:spLocks noChangeArrowheads="1"/>
          </p:cNvSpPr>
          <p:nvPr/>
        </p:nvSpPr>
        <p:spPr bwMode="auto">
          <a:xfrm>
            <a:off x="3009900" y="3492500"/>
            <a:ext cx="49213" cy="460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92" name="Oval 696"/>
          <p:cNvSpPr>
            <a:spLocks noChangeArrowheads="1"/>
          </p:cNvSpPr>
          <p:nvPr/>
        </p:nvSpPr>
        <p:spPr bwMode="auto">
          <a:xfrm>
            <a:off x="3040063" y="3494088"/>
            <a:ext cx="49212" cy="460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93" name="Oval 697"/>
          <p:cNvSpPr>
            <a:spLocks noChangeArrowheads="1"/>
          </p:cNvSpPr>
          <p:nvPr/>
        </p:nvSpPr>
        <p:spPr bwMode="auto">
          <a:xfrm>
            <a:off x="3351213" y="3546475"/>
            <a:ext cx="46037" cy="39688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394" name="Oval 698"/>
          <p:cNvSpPr>
            <a:spLocks noChangeArrowheads="1"/>
          </p:cNvSpPr>
          <p:nvPr/>
        </p:nvSpPr>
        <p:spPr bwMode="auto">
          <a:xfrm>
            <a:off x="3332163" y="3525838"/>
            <a:ext cx="46037" cy="41275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395" name="Oval 699"/>
          <p:cNvSpPr>
            <a:spLocks noChangeArrowheads="1"/>
          </p:cNvSpPr>
          <p:nvPr/>
        </p:nvSpPr>
        <p:spPr bwMode="auto">
          <a:xfrm>
            <a:off x="3309938" y="3509963"/>
            <a:ext cx="46037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396" name="Oval 700"/>
          <p:cNvSpPr>
            <a:spLocks noChangeArrowheads="1"/>
          </p:cNvSpPr>
          <p:nvPr/>
        </p:nvSpPr>
        <p:spPr bwMode="auto">
          <a:xfrm>
            <a:off x="3281363" y="3505200"/>
            <a:ext cx="46037" cy="39688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397" name="Oval 701"/>
          <p:cNvSpPr>
            <a:spLocks noChangeArrowheads="1"/>
          </p:cNvSpPr>
          <p:nvPr/>
        </p:nvSpPr>
        <p:spPr bwMode="auto">
          <a:xfrm>
            <a:off x="3249613" y="3506788"/>
            <a:ext cx="46037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398" name="Oval 702"/>
          <p:cNvSpPr>
            <a:spLocks noChangeArrowheads="1"/>
          </p:cNvSpPr>
          <p:nvPr/>
        </p:nvSpPr>
        <p:spPr bwMode="auto">
          <a:xfrm>
            <a:off x="3224213" y="3517900"/>
            <a:ext cx="46037" cy="39688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399" name="Oval 703"/>
          <p:cNvSpPr>
            <a:spLocks noChangeArrowheads="1"/>
          </p:cNvSpPr>
          <p:nvPr/>
        </p:nvSpPr>
        <p:spPr bwMode="auto">
          <a:xfrm>
            <a:off x="3205163" y="3532188"/>
            <a:ext cx="46037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00" name="Oval 704"/>
          <p:cNvSpPr>
            <a:spLocks noChangeArrowheads="1"/>
          </p:cNvSpPr>
          <p:nvPr/>
        </p:nvSpPr>
        <p:spPr bwMode="auto">
          <a:xfrm>
            <a:off x="3189288" y="3551238"/>
            <a:ext cx="46037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01" name="Oval 705"/>
          <p:cNvSpPr>
            <a:spLocks noChangeArrowheads="1"/>
          </p:cNvSpPr>
          <p:nvPr/>
        </p:nvSpPr>
        <p:spPr bwMode="auto">
          <a:xfrm>
            <a:off x="3176588" y="3570288"/>
            <a:ext cx="46037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02" name="Oval 706"/>
          <p:cNvSpPr>
            <a:spLocks noChangeArrowheads="1"/>
          </p:cNvSpPr>
          <p:nvPr/>
        </p:nvSpPr>
        <p:spPr bwMode="auto">
          <a:xfrm>
            <a:off x="3170238" y="3592513"/>
            <a:ext cx="46037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03" name="Oval 707"/>
          <p:cNvSpPr>
            <a:spLocks noChangeArrowheads="1"/>
          </p:cNvSpPr>
          <p:nvPr/>
        </p:nvSpPr>
        <p:spPr bwMode="auto">
          <a:xfrm>
            <a:off x="3163888" y="3617913"/>
            <a:ext cx="46037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04" name="Oval 708"/>
          <p:cNvSpPr>
            <a:spLocks noChangeArrowheads="1"/>
          </p:cNvSpPr>
          <p:nvPr/>
        </p:nvSpPr>
        <p:spPr bwMode="auto">
          <a:xfrm>
            <a:off x="3160713" y="3640138"/>
            <a:ext cx="46037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05" name="Oval 709"/>
          <p:cNvSpPr>
            <a:spLocks noChangeArrowheads="1"/>
          </p:cNvSpPr>
          <p:nvPr/>
        </p:nvSpPr>
        <p:spPr bwMode="auto">
          <a:xfrm>
            <a:off x="3157538" y="3656013"/>
            <a:ext cx="46037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06" name="Oval 710"/>
          <p:cNvSpPr>
            <a:spLocks noChangeArrowheads="1"/>
          </p:cNvSpPr>
          <p:nvPr/>
        </p:nvSpPr>
        <p:spPr bwMode="auto">
          <a:xfrm>
            <a:off x="3159125" y="3678238"/>
            <a:ext cx="46038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07" name="Oval 711"/>
          <p:cNvSpPr>
            <a:spLocks noChangeArrowheads="1"/>
          </p:cNvSpPr>
          <p:nvPr/>
        </p:nvSpPr>
        <p:spPr bwMode="auto">
          <a:xfrm>
            <a:off x="3163888" y="3700463"/>
            <a:ext cx="46037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08" name="Oval 712"/>
          <p:cNvSpPr>
            <a:spLocks noChangeArrowheads="1"/>
          </p:cNvSpPr>
          <p:nvPr/>
        </p:nvSpPr>
        <p:spPr bwMode="auto">
          <a:xfrm>
            <a:off x="3173413" y="3719513"/>
            <a:ext cx="46037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09" name="Oval 713"/>
          <p:cNvSpPr>
            <a:spLocks noChangeArrowheads="1"/>
          </p:cNvSpPr>
          <p:nvPr/>
        </p:nvSpPr>
        <p:spPr bwMode="auto">
          <a:xfrm>
            <a:off x="3182938" y="3738563"/>
            <a:ext cx="46037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10" name="Oval 714"/>
          <p:cNvSpPr>
            <a:spLocks noChangeArrowheads="1"/>
          </p:cNvSpPr>
          <p:nvPr/>
        </p:nvSpPr>
        <p:spPr bwMode="auto">
          <a:xfrm>
            <a:off x="3198813" y="3757613"/>
            <a:ext cx="46037" cy="41275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11" name="Oval 715"/>
          <p:cNvSpPr>
            <a:spLocks noChangeArrowheads="1"/>
          </p:cNvSpPr>
          <p:nvPr/>
        </p:nvSpPr>
        <p:spPr bwMode="auto">
          <a:xfrm>
            <a:off x="3205163" y="3768725"/>
            <a:ext cx="46037" cy="41275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12" name="Oval 716"/>
          <p:cNvSpPr>
            <a:spLocks noChangeArrowheads="1"/>
          </p:cNvSpPr>
          <p:nvPr/>
        </p:nvSpPr>
        <p:spPr bwMode="auto">
          <a:xfrm>
            <a:off x="3221038" y="3778250"/>
            <a:ext cx="46037" cy="39688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13" name="Oval 717"/>
          <p:cNvSpPr>
            <a:spLocks noChangeArrowheads="1"/>
          </p:cNvSpPr>
          <p:nvPr/>
        </p:nvSpPr>
        <p:spPr bwMode="auto">
          <a:xfrm>
            <a:off x="3233738" y="3786188"/>
            <a:ext cx="46037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14" name="Oval 718"/>
          <p:cNvSpPr>
            <a:spLocks noChangeArrowheads="1"/>
          </p:cNvSpPr>
          <p:nvPr/>
        </p:nvSpPr>
        <p:spPr bwMode="auto">
          <a:xfrm>
            <a:off x="3252788" y="3790950"/>
            <a:ext cx="46037" cy="41275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15" name="Oval 719"/>
          <p:cNvSpPr>
            <a:spLocks noChangeArrowheads="1"/>
          </p:cNvSpPr>
          <p:nvPr/>
        </p:nvSpPr>
        <p:spPr bwMode="auto">
          <a:xfrm>
            <a:off x="3278188" y="3790950"/>
            <a:ext cx="46037" cy="41275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16" name="Oval 720"/>
          <p:cNvSpPr>
            <a:spLocks noChangeArrowheads="1"/>
          </p:cNvSpPr>
          <p:nvPr/>
        </p:nvSpPr>
        <p:spPr bwMode="auto">
          <a:xfrm>
            <a:off x="3297238" y="3786188"/>
            <a:ext cx="46037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17" name="Oval 721"/>
          <p:cNvSpPr>
            <a:spLocks noChangeArrowheads="1"/>
          </p:cNvSpPr>
          <p:nvPr/>
        </p:nvSpPr>
        <p:spPr bwMode="auto">
          <a:xfrm>
            <a:off x="3322638" y="3778250"/>
            <a:ext cx="46037" cy="39688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18" name="Oval 722"/>
          <p:cNvSpPr>
            <a:spLocks noChangeArrowheads="1"/>
          </p:cNvSpPr>
          <p:nvPr/>
        </p:nvSpPr>
        <p:spPr bwMode="auto">
          <a:xfrm>
            <a:off x="3338513" y="3757613"/>
            <a:ext cx="46037" cy="41275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19" name="Oval 723"/>
          <p:cNvSpPr>
            <a:spLocks noChangeArrowheads="1"/>
          </p:cNvSpPr>
          <p:nvPr/>
        </p:nvSpPr>
        <p:spPr bwMode="auto">
          <a:xfrm>
            <a:off x="3351213" y="3736975"/>
            <a:ext cx="46037" cy="39688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20" name="Oval 724"/>
          <p:cNvSpPr>
            <a:spLocks noChangeArrowheads="1"/>
          </p:cNvSpPr>
          <p:nvPr/>
        </p:nvSpPr>
        <p:spPr bwMode="auto">
          <a:xfrm>
            <a:off x="3360738" y="3716338"/>
            <a:ext cx="46037" cy="41275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21" name="Oval 725"/>
          <p:cNvSpPr>
            <a:spLocks noChangeArrowheads="1"/>
          </p:cNvSpPr>
          <p:nvPr/>
        </p:nvSpPr>
        <p:spPr bwMode="auto">
          <a:xfrm>
            <a:off x="3367088" y="3703638"/>
            <a:ext cx="46037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22" name="Oval 726"/>
          <p:cNvSpPr>
            <a:spLocks noChangeArrowheads="1"/>
          </p:cNvSpPr>
          <p:nvPr/>
        </p:nvSpPr>
        <p:spPr bwMode="auto">
          <a:xfrm>
            <a:off x="3367088" y="3681413"/>
            <a:ext cx="46037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23" name="Oval 727"/>
          <p:cNvSpPr>
            <a:spLocks noChangeArrowheads="1"/>
          </p:cNvSpPr>
          <p:nvPr/>
        </p:nvSpPr>
        <p:spPr bwMode="auto">
          <a:xfrm>
            <a:off x="3370263" y="3663950"/>
            <a:ext cx="46037" cy="41275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24" name="Oval 728"/>
          <p:cNvSpPr>
            <a:spLocks noChangeArrowheads="1"/>
          </p:cNvSpPr>
          <p:nvPr/>
        </p:nvSpPr>
        <p:spPr bwMode="auto">
          <a:xfrm>
            <a:off x="3370263" y="3644900"/>
            <a:ext cx="46037" cy="39688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25" name="Oval 729"/>
          <p:cNvSpPr>
            <a:spLocks noChangeArrowheads="1"/>
          </p:cNvSpPr>
          <p:nvPr/>
        </p:nvSpPr>
        <p:spPr bwMode="auto">
          <a:xfrm>
            <a:off x="3367088" y="3622675"/>
            <a:ext cx="46037" cy="39688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26" name="Oval 730"/>
          <p:cNvSpPr>
            <a:spLocks noChangeArrowheads="1"/>
          </p:cNvSpPr>
          <p:nvPr/>
        </p:nvSpPr>
        <p:spPr bwMode="auto">
          <a:xfrm>
            <a:off x="3367088" y="3598863"/>
            <a:ext cx="46037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27" name="Oval 731"/>
          <p:cNvSpPr>
            <a:spLocks noChangeArrowheads="1"/>
          </p:cNvSpPr>
          <p:nvPr/>
        </p:nvSpPr>
        <p:spPr bwMode="auto">
          <a:xfrm>
            <a:off x="3371850" y="3511550"/>
            <a:ext cx="46038" cy="39688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28" name="Oval 732"/>
          <p:cNvSpPr>
            <a:spLocks noChangeArrowheads="1"/>
          </p:cNvSpPr>
          <p:nvPr/>
        </p:nvSpPr>
        <p:spPr bwMode="auto">
          <a:xfrm>
            <a:off x="3368675" y="3536950"/>
            <a:ext cx="46038" cy="41275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29" name="Oval 733"/>
          <p:cNvSpPr>
            <a:spLocks noChangeArrowheads="1"/>
          </p:cNvSpPr>
          <p:nvPr/>
        </p:nvSpPr>
        <p:spPr bwMode="auto">
          <a:xfrm>
            <a:off x="3352800" y="3548063"/>
            <a:ext cx="46038" cy="41275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30" name="Oval 734"/>
          <p:cNvSpPr>
            <a:spLocks noChangeArrowheads="1"/>
          </p:cNvSpPr>
          <p:nvPr/>
        </p:nvSpPr>
        <p:spPr bwMode="auto">
          <a:xfrm>
            <a:off x="3368675" y="3568700"/>
            <a:ext cx="46038" cy="39688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31" name="Oval 735"/>
          <p:cNvSpPr>
            <a:spLocks noChangeArrowheads="1"/>
          </p:cNvSpPr>
          <p:nvPr/>
        </p:nvSpPr>
        <p:spPr bwMode="auto">
          <a:xfrm>
            <a:off x="3371850" y="3595688"/>
            <a:ext cx="46038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32" name="Oval 736"/>
          <p:cNvSpPr>
            <a:spLocks noChangeArrowheads="1"/>
          </p:cNvSpPr>
          <p:nvPr/>
        </p:nvSpPr>
        <p:spPr bwMode="auto">
          <a:xfrm>
            <a:off x="3368675" y="3641725"/>
            <a:ext cx="46038" cy="41275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33" name="Oval 737"/>
          <p:cNvSpPr>
            <a:spLocks noChangeArrowheads="1"/>
          </p:cNvSpPr>
          <p:nvPr/>
        </p:nvSpPr>
        <p:spPr bwMode="auto">
          <a:xfrm>
            <a:off x="3365500" y="3692525"/>
            <a:ext cx="46038" cy="39688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34" name="Oval 738"/>
          <p:cNvSpPr>
            <a:spLocks noChangeArrowheads="1"/>
          </p:cNvSpPr>
          <p:nvPr/>
        </p:nvSpPr>
        <p:spPr bwMode="auto">
          <a:xfrm>
            <a:off x="3368675" y="3725863"/>
            <a:ext cx="46038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35" name="Oval 739"/>
          <p:cNvSpPr>
            <a:spLocks noChangeArrowheads="1"/>
          </p:cNvSpPr>
          <p:nvPr/>
        </p:nvSpPr>
        <p:spPr bwMode="auto">
          <a:xfrm>
            <a:off x="3371850" y="3749675"/>
            <a:ext cx="46038" cy="39688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36" name="Oval 740"/>
          <p:cNvSpPr>
            <a:spLocks noChangeArrowheads="1"/>
          </p:cNvSpPr>
          <p:nvPr/>
        </p:nvSpPr>
        <p:spPr bwMode="auto">
          <a:xfrm>
            <a:off x="3378200" y="3768725"/>
            <a:ext cx="46038" cy="41275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37" name="Oval 741"/>
          <p:cNvSpPr>
            <a:spLocks noChangeArrowheads="1"/>
          </p:cNvSpPr>
          <p:nvPr/>
        </p:nvSpPr>
        <p:spPr bwMode="auto">
          <a:xfrm>
            <a:off x="3387725" y="3789363"/>
            <a:ext cx="46038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38" name="Oval 742"/>
          <p:cNvSpPr>
            <a:spLocks noChangeArrowheads="1"/>
          </p:cNvSpPr>
          <p:nvPr/>
        </p:nvSpPr>
        <p:spPr bwMode="auto">
          <a:xfrm>
            <a:off x="3406775" y="3797300"/>
            <a:ext cx="46038" cy="39688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39" name="Oval 743"/>
          <p:cNvSpPr>
            <a:spLocks noChangeArrowheads="1"/>
          </p:cNvSpPr>
          <p:nvPr/>
        </p:nvSpPr>
        <p:spPr bwMode="auto">
          <a:xfrm>
            <a:off x="3425825" y="3790950"/>
            <a:ext cx="46038" cy="41275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40" name="Oval 744"/>
          <p:cNvSpPr>
            <a:spLocks noChangeArrowheads="1"/>
          </p:cNvSpPr>
          <p:nvPr/>
        </p:nvSpPr>
        <p:spPr bwMode="auto">
          <a:xfrm>
            <a:off x="3444875" y="3779838"/>
            <a:ext cx="46038" cy="41275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41" name="Oval 745"/>
          <p:cNvSpPr>
            <a:spLocks noChangeArrowheads="1"/>
          </p:cNvSpPr>
          <p:nvPr/>
        </p:nvSpPr>
        <p:spPr bwMode="auto">
          <a:xfrm>
            <a:off x="3457575" y="3760788"/>
            <a:ext cx="46038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42" name="Oval 746"/>
          <p:cNvSpPr>
            <a:spLocks noChangeArrowheads="1"/>
          </p:cNvSpPr>
          <p:nvPr/>
        </p:nvSpPr>
        <p:spPr bwMode="auto">
          <a:xfrm>
            <a:off x="3470275" y="3744913"/>
            <a:ext cx="46038" cy="39687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43" name="Oval 747"/>
          <p:cNvSpPr>
            <a:spLocks noChangeArrowheads="1"/>
          </p:cNvSpPr>
          <p:nvPr/>
        </p:nvSpPr>
        <p:spPr bwMode="auto">
          <a:xfrm>
            <a:off x="3476625" y="3730625"/>
            <a:ext cx="46038" cy="39688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44" name="Oval 748"/>
          <p:cNvSpPr>
            <a:spLocks noChangeArrowheads="1"/>
          </p:cNvSpPr>
          <p:nvPr/>
        </p:nvSpPr>
        <p:spPr bwMode="auto">
          <a:xfrm>
            <a:off x="3489325" y="3708400"/>
            <a:ext cx="46038" cy="39688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45" name="Oval 749"/>
          <p:cNvSpPr>
            <a:spLocks noChangeArrowheads="1"/>
          </p:cNvSpPr>
          <p:nvPr/>
        </p:nvSpPr>
        <p:spPr bwMode="auto">
          <a:xfrm>
            <a:off x="3498850" y="3689350"/>
            <a:ext cx="46038" cy="39688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446" name="Oval 750"/>
          <p:cNvSpPr>
            <a:spLocks noChangeArrowheads="1"/>
          </p:cNvSpPr>
          <p:nvPr/>
        </p:nvSpPr>
        <p:spPr bwMode="auto">
          <a:xfrm>
            <a:off x="3505200" y="3673475"/>
            <a:ext cx="46038" cy="39688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0447" name="Group 751"/>
          <p:cNvGrpSpPr>
            <a:grpSpLocks/>
          </p:cNvGrpSpPr>
          <p:nvPr/>
        </p:nvGrpSpPr>
        <p:grpSpPr bwMode="auto">
          <a:xfrm>
            <a:off x="3260725" y="3352800"/>
            <a:ext cx="123825" cy="119063"/>
            <a:chOff x="2542" y="2205"/>
            <a:chExt cx="78" cy="75"/>
          </a:xfrm>
        </p:grpSpPr>
        <p:sp>
          <p:nvSpPr>
            <p:cNvPr id="30448" name="Oval 752"/>
            <p:cNvSpPr>
              <a:spLocks noChangeArrowheads="1"/>
            </p:cNvSpPr>
            <p:nvPr/>
          </p:nvSpPr>
          <p:spPr bwMode="auto">
            <a:xfrm>
              <a:off x="2591" y="2205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449" name="Oval 753"/>
            <p:cNvSpPr>
              <a:spLocks noChangeArrowheads="1"/>
            </p:cNvSpPr>
            <p:nvPr/>
          </p:nvSpPr>
          <p:spPr bwMode="auto">
            <a:xfrm>
              <a:off x="2573" y="2224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450" name="Oval 754"/>
            <p:cNvSpPr>
              <a:spLocks noChangeArrowheads="1"/>
            </p:cNvSpPr>
            <p:nvPr/>
          </p:nvSpPr>
          <p:spPr bwMode="auto">
            <a:xfrm>
              <a:off x="2558" y="2239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451" name="Oval 755"/>
            <p:cNvSpPr>
              <a:spLocks noChangeArrowheads="1"/>
            </p:cNvSpPr>
            <p:nvPr/>
          </p:nvSpPr>
          <p:spPr bwMode="auto">
            <a:xfrm>
              <a:off x="2542" y="2255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0452" name="Group 756"/>
          <p:cNvGrpSpPr>
            <a:grpSpLocks/>
          </p:cNvGrpSpPr>
          <p:nvPr/>
        </p:nvGrpSpPr>
        <p:grpSpPr bwMode="auto">
          <a:xfrm>
            <a:off x="4067175" y="3335338"/>
            <a:ext cx="1338263" cy="971550"/>
            <a:chOff x="2562" y="2101"/>
            <a:chExt cx="843" cy="612"/>
          </a:xfrm>
        </p:grpSpPr>
        <p:sp>
          <p:nvSpPr>
            <p:cNvPr id="30453" name="Oval 757"/>
            <p:cNvSpPr>
              <a:spLocks noChangeArrowheads="1"/>
            </p:cNvSpPr>
            <p:nvPr/>
          </p:nvSpPr>
          <p:spPr bwMode="auto">
            <a:xfrm>
              <a:off x="2562" y="229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4" name="Oval 758"/>
            <p:cNvSpPr>
              <a:spLocks noChangeArrowheads="1"/>
            </p:cNvSpPr>
            <p:nvPr/>
          </p:nvSpPr>
          <p:spPr bwMode="auto">
            <a:xfrm>
              <a:off x="2570" y="22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5" name="Oval 759"/>
            <p:cNvSpPr>
              <a:spLocks noChangeArrowheads="1"/>
            </p:cNvSpPr>
            <p:nvPr/>
          </p:nvSpPr>
          <p:spPr bwMode="auto">
            <a:xfrm>
              <a:off x="2583" y="226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6" name="Oval 760"/>
            <p:cNvSpPr>
              <a:spLocks noChangeArrowheads="1"/>
            </p:cNvSpPr>
            <p:nvPr/>
          </p:nvSpPr>
          <p:spPr bwMode="auto">
            <a:xfrm>
              <a:off x="2594" y="224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7" name="Oval 761"/>
            <p:cNvSpPr>
              <a:spLocks noChangeArrowheads="1"/>
            </p:cNvSpPr>
            <p:nvPr/>
          </p:nvSpPr>
          <p:spPr bwMode="auto">
            <a:xfrm>
              <a:off x="2600" y="222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8" name="Oval 762"/>
            <p:cNvSpPr>
              <a:spLocks noChangeArrowheads="1"/>
            </p:cNvSpPr>
            <p:nvPr/>
          </p:nvSpPr>
          <p:spPr bwMode="auto">
            <a:xfrm>
              <a:off x="2600" y="224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9" name="Oval 763"/>
            <p:cNvSpPr>
              <a:spLocks noChangeArrowheads="1"/>
            </p:cNvSpPr>
            <p:nvPr/>
          </p:nvSpPr>
          <p:spPr bwMode="auto">
            <a:xfrm>
              <a:off x="2600" y="227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0" name="Oval 764"/>
            <p:cNvSpPr>
              <a:spLocks noChangeArrowheads="1"/>
            </p:cNvSpPr>
            <p:nvPr/>
          </p:nvSpPr>
          <p:spPr bwMode="auto">
            <a:xfrm>
              <a:off x="2603" y="230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1" name="Oval 765"/>
            <p:cNvSpPr>
              <a:spLocks noChangeArrowheads="1"/>
            </p:cNvSpPr>
            <p:nvPr/>
          </p:nvSpPr>
          <p:spPr bwMode="auto">
            <a:xfrm>
              <a:off x="2604" y="232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2" name="Oval 766"/>
            <p:cNvSpPr>
              <a:spLocks noChangeArrowheads="1"/>
            </p:cNvSpPr>
            <p:nvPr/>
          </p:nvSpPr>
          <p:spPr bwMode="auto">
            <a:xfrm>
              <a:off x="2604" y="234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3" name="Oval 767"/>
            <p:cNvSpPr>
              <a:spLocks noChangeArrowheads="1"/>
            </p:cNvSpPr>
            <p:nvPr/>
          </p:nvSpPr>
          <p:spPr bwMode="auto">
            <a:xfrm>
              <a:off x="2608" y="23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4" name="Oval 768"/>
            <p:cNvSpPr>
              <a:spLocks noChangeArrowheads="1"/>
            </p:cNvSpPr>
            <p:nvPr/>
          </p:nvSpPr>
          <p:spPr bwMode="auto">
            <a:xfrm>
              <a:off x="2620" y="23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5" name="Oval 769"/>
            <p:cNvSpPr>
              <a:spLocks noChangeArrowheads="1"/>
            </p:cNvSpPr>
            <p:nvPr/>
          </p:nvSpPr>
          <p:spPr bwMode="auto">
            <a:xfrm>
              <a:off x="2640" y="239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6" name="Oval 770"/>
            <p:cNvSpPr>
              <a:spLocks noChangeArrowheads="1"/>
            </p:cNvSpPr>
            <p:nvPr/>
          </p:nvSpPr>
          <p:spPr bwMode="auto">
            <a:xfrm>
              <a:off x="2660" y="239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7" name="Oval 771"/>
            <p:cNvSpPr>
              <a:spLocks noChangeArrowheads="1"/>
            </p:cNvSpPr>
            <p:nvPr/>
          </p:nvSpPr>
          <p:spPr bwMode="auto">
            <a:xfrm>
              <a:off x="2680" y="23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8" name="Oval 772"/>
            <p:cNvSpPr>
              <a:spLocks noChangeArrowheads="1"/>
            </p:cNvSpPr>
            <p:nvPr/>
          </p:nvSpPr>
          <p:spPr bwMode="auto">
            <a:xfrm>
              <a:off x="2696" y="23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9" name="Oval 773"/>
            <p:cNvSpPr>
              <a:spLocks noChangeArrowheads="1"/>
            </p:cNvSpPr>
            <p:nvPr/>
          </p:nvSpPr>
          <p:spPr bwMode="auto">
            <a:xfrm>
              <a:off x="2712" y="234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0" name="Oval 774"/>
            <p:cNvSpPr>
              <a:spLocks noChangeArrowheads="1"/>
            </p:cNvSpPr>
            <p:nvPr/>
          </p:nvSpPr>
          <p:spPr bwMode="auto">
            <a:xfrm>
              <a:off x="2724" y="232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1" name="Line 775"/>
            <p:cNvSpPr>
              <a:spLocks noChangeShapeType="1"/>
            </p:cNvSpPr>
            <p:nvPr/>
          </p:nvSpPr>
          <p:spPr bwMode="auto">
            <a:xfrm>
              <a:off x="2752" y="2221"/>
              <a:ext cx="0" cy="362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72" name="Oval 776"/>
            <p:cNvSpPr>
              <a:spLocks noChangeArrowheads="1"/>
            </p:cNvSpPr>
            <p:nvPr/>
          </p:nvSpPr>
          <p:spPr bwMode="auto">
            <a:xfrm>
              <a:off x="2736" y="257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3" name="Oval 777"/>
            <p:cNvSpPr>
              <a:spLocks noChangeArrowheads="1"/>
            </p:cNvSpPr>
            <p:nvPr/>
          </p:nvSpPr>
          <p:spPr bwMode="auto">
            <a:xfrm>
              <a:off x="2736" y="259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4" name="Oval 778"/>
            <p:cNvSpPr>
              <a:spLocks noChangeArrowheads="1"/>
            </p:cNvSpPr>
            <p:nvPr/>
          </p:nvSpPr>
          <p:spPr bwMode="auto">
            <a:xfrm>
              <a:off x="2728" y="262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5" name="Oval 779"/>
            <p:cNvSpPr>
              <a:spLocks noChangeArrowheads="1"/>
            </p:cNvSpPr>
            <p:nvPr/>
          </p:nvSpPr>
          <p:spPr bwMode="auto">
            <a:xfrm>
              <a:off x="2718" y="264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6" name="Oval 780"/>
            <p:cNvSpPr>
              <a:spLocks noChangeArrowheads="1"/>
            </p:cNvSpPr>
            <p:nvPr/>
          </p:nvSpPr>
          <p:spPr bwMode="auto">
            <a:xfrm>
              <a:off x="2708" y="266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7" name="Oval 781"/>
            <p:cNvSpPr>
              <a:spLocks noChangeArrowheads="1"/>
            </p:cNvSpPr>
            <p:nvPr/>
          </p:nvSpPr>
          <p:spPr bwMode="auto">
            <a:xfrm>
              <a:off x="2691" y="267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8" name="Oval 782"/>
            <p:cNvSpPr>
              <a:spLocks noChangeArrowheads="1"/>
            </p:cNvSpPr>
            <p:nvPr/>
          </p:nvSpPr>
          <p:spPr bwMode="auto">
            <a:xfrm>
              <a:off x="2672" y="26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9" name="Oval 783"/>
            <p:cNvSpPr>
              <a:spLocks noChangeArrowheads="1"/>
            </p:cNvSpPr>
            <p:nvPr/>
          </p:nvSpPr>
          <p:spPr bwMode="auto">
            <a:xfrm>
              <a:off x="2656" y="267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0" name="Oval 784"/>
            <p:cNvSpPr>
              <a:spLocks noChangeArrowheads="1"/>
            </p:cNvSpPr>
            <p:nvPr/>
          </p:nvSpPr>
          <p:spPr bwMode="auto">
            <a:xfrm>
              <a:off x="2645" y="265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1" name="Oval 785"/>
            <p:cNvSpPr>
              <a:spLocks noChangeArrowheads="1"/>
            </p:cNvSpPr>
            <p:nvPr/>
          </p:nvSpPr>
          <p:spPr bwMode="auto">
            <a:xfrm>
              <a:off x="2648" y="264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2" name="Oval 786"/>
            <p:cNvSpPr>
              <a:spLocks noChangeArrowheads="1"/>
            </p:cNvSpPr>
            <p:nvPr/>
          </p:nvSpPr>
          <p:spPr bwMode="auto">
            <a:xfrm>
              <a:off x="2647" y="262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3" name="Oval 787"/>
            <p:cNvSpPr>
              <a:spLocks noChangeArrowheads="1"/>
            </p:cNvSpPr>
            <p:nvPr/>
          </p:nvSpPr>
          <p:spPr bwMode="auto">
            <a:xfrm>
              <a:off x="2648" y="260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4" name="Oval 788"/>
            <p:cNvSpPr>
              <a:spLocks noChangeArrowheads="1"/>
            </p:cNvSpPr>
            <p:nvPr/>
          </p:nvSpPr>
          <p:spPr bwMode="auto">
            <a:xfrm>
              <a:off x="2652" y="25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5" name="Oval 789"/>
            <p:cNvSpPr>
              <a:spLocks noChangeArrowheads="1"/>
            </p:cNvSpPr>
            <p:nvPr/>
          </p:nvSpPr>
          <p:spPr bwMode="auto">
            <a:xfrm>
              <a:off x="2660" y="256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6" name="Oval 790"/>
            <p:cNvSpPr>
              <a:spLocks noChangeArrowheads="1"/>
            </p:cNvSpPr>
            <p:nvPr/>
          </p:nvSpPr>
          <p:spPr bwMode="auto">
            <a:xfrm>
              <a:off x="2663" y="254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7" name="Oval 791"/>
            <p:cNvSpPr>
              <a:spLocks noChangeArrowheads="1"/>
            </p:cNvSpPr>
            <p:nvPr/>
          </p:nvSpPr>
          <p:spPr bwMode="auto">
            <a:xfrm>
              <a:off x="2675" y="252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8" name="Oval 792"/>
            <p:cNvSpPr>
              <a:spLocks noChangeArrowheads="1"/>
            </p:cNvSpPr>
            <p:nvPr/>
          </p:nvSpPr>
          <p:spPr bwMode="auto">
            <a:xfrm>
              <a:off x="2686" y="250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9" name="Oval 793"/>
            <p:cNvSpPr>
              <a:spLocks noChangeArrowheads="1"/>
            </p:cNvSpPr>
            <p:nvPr/>
          </p:nvSpPr>
          <p:spPr bwMode="auto">
            <a:xfrm>
              <a:off x="2694" y="248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0" name="Oval 794"/>
            <p:cNvSpPr>
              <a:spLocks noChangeArrowheads="1"/>
            </p:cNvSpPr>
            <p:nvPr/>
          </p:nvSpPr>
          <p:spPr bwMode="auto">
            <a:xfrm>
              <a:off x="2710" y="246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1" name="Oval 795"/>
            <p:cNvSpPr>
              <a:spLocks noChangeArrowheads="1"/>
            </p:cNvSpPr>
            <p:nvPr/>
          </p:nvSpPr>
          <p:spPr bwMode="auto">
            <a:xfrm>
              <a:off x="2723" y="245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2" name="Oval 796"/>
            <p:cNvSpPr>
              <a:spLocks noChangeArrowheads="1"/>
            </p:cNvSpPr>
            <p:nvPr/>
          </p:nvSpPr>
          <p:spPr bwMode="auto">
            <a:xfrm>
              <a:off x="2725" y="244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3" name="Oval 797"/>
            <p:cNvSpPr>
              <a:spLocks noChangeArrowheads="1"/>
            </p:cNvSpPr>
            <p:nvPr/>
          </p:nvSpPr>
          <p:spPr bwMode="auto">
            <a:xfrm>
              <a:off x="2739" y="240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4" name="Oval 798"/>
            <p:cNvSpPr>
              <a:spLocks noChangeArrowheads="1"/>
            </p:cNvSpPr>
            <p:nvPr/>
          </p:nvSpPr>
          <p:spPr bwMode="auto">
            <a:xfrm>
              <a:off x="2747" y="239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5" name="Oval 799"/>
            <p:cNvSpPr>
              <a:spLocks noChangeArrowheads="1"/>
            </p:cNvSpPr>
            <p:nvPr/>
          </p:nvSpPr>
          <p:spPr bwMode="auto">
            <a:xfrm>
              <a:off x="2759" y="238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6" name="Oval 800"/>
            <p:cNvSpPr>
              <a:spLocks noChangeArrowheads="1"/>
            </p:cNvSpPr>
            <p:nvPr/>
          </p:nvSpPr>
          <p:spPr bwMode="auto">
            <a:xfrm>
              <a:off x="2767" y="237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7" name="Oval 801"/>
            <p:cNvSpPr>
              <a:spLocks noChangeArrowheads="1"/>
            </p:cNvSpPr>
            <p:nvPr/>
          </p:nvSpPr>
          <p:spPr bwMode="auto">
            <a:xfrm>
              <a:off x="2775" y="235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8" name="Oval 802"/>
            <p:cNvSpPr>
              <a:spLocks noChangeArrowheads="1"/>
            </p:cNvSpPr>
            <p:nvPr/>
          </p:nvSpPr>
          <p:spPr bwMode="auto">
            <a:xfrm>
              <a:off x="2783" y="234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9" name="Oval 803"/>
            <p:cNvSpPr>
              <a:spLocks noChangeArrowheads="1"/>
            </p:cNvSpPr>
            <p:nvPr/>
          </p:nvSpPr>
          <p:spPr bwMode="auto">
            <a:xfrm>
              <a:off x="2791" y="232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0" name="Oval 804"/>
            <p:cNvSpPr>
              <a:spLocks noChangeArrowheads="1"/>
            </p:cNvSpPr>
            <p:nvPr/>
          </p:nvSpPr>
          <p:spPr bwMode="auto">
            <a:xfrm>
              <a:off x="2993" y="227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1" name="Oval 805"/>
            <p:cNvSpPr>
              <a:spLocks noChangeArrowheads="1"/>
            </p:cNvSpPr>
            <p:nvPr/>
          </p:nvSpPr>
          <p:spPr bwMode="auto">
            <a:xfrm>
              <a:off x="3005" y="226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2" name="Oval 806"/>
            <p:cNvSpPr>
              <a:spLocks noChangeArrowheads="1"/>
            </p:cNvSpPr>
            <p:nvPr/>
          </p:nvSpPr>
          <p:spPr bwMode="auto">
            <a:xfrm>
              <a:off x="3021" y="224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3" name="Oval 807"/>
            <p:cNvSpPr>
              <a:spLocks noChangeArrowheads="1"/>
            </p:cNvSpPr>
            <p:nvPr/>
          </p:nvSpPr>
          <p:spPr bwMode="auto">
            <a:xfrm>
              <a:off x="3033" y="222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4" name="Oval 808"/>
            <p:cNvSpPr>
              <a:spLocks noChangeArrowheads="1"/>
            </p:cNvSpPr>
            <p:nvPr/>
          </p:nvSpPr>
          <p:spPr bwMode="auto">
            <a:xfrm>
              <a:off x="3041" y="220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5" name="Oval 809"/>
            <p:cNvSpPr>
              <a:spLocks noChangeArrowheads="1"/>
            </p:cNvSpPr>
            <p:nvPr/>
          </p:nvSpPr>
          <p:spPr bwMode="auto">
            <a:xfrm>
              <a:off x="3046" y="210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6" name="Oval 810"/>
            <p:cNvSpPr>
              <a:spLocks noChangeArrowheads="1"/>
            </p:cNvSpPr>
            <p:nvPr/>
          </p:nvSpPr>
          <p:spPr bwMode="auto">
            <a:xfrm>
              <a:off x="3045" y="212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7" name="Oval 811"/>
            <p:cNvSpPr>
              <a:spLocks noChangeArrowheads="1"/>
            </p:cNvSpPr>
            <p:nvPr/>
          </p:nvSpPr>
          <p:spPr bwMode="auto">
            <a:xfrm>
              <a:off x="3045" y="214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8" name="Oval 812"/>
            <p:cNvSpPr>
              <a:spLocks noChangeArrowheads="1"/>
            </p:cNvSpPr>
            <p:nvPr/>
          </p:nvSpPr>
          <p:spPr bwMode="auto">
            <a:xfrm>
              <a:off x="3045" y="215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9" name="Oval 813"/>
            <p:cNvSpPr>
              <a:spLocks noChangeArrowheads="1"/>
            </p:cNvSpPr>
            <p:nvPr/>
          </p:nvSpPr>
          <p:spPr bwMode="auto">
            <a:xfrm>
              <a:off x="3045" y="217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0" name="Oval 814"/>
            <p:cNvSpPr>
              <a:spLocks noChangeArrowheads="1"/>
            </p:cNvSpPr>
            <p:nvPr/>
          </p:nvSpPr>
          <p:spPr bwMode="auto">
            <a:xfrm>
              <a:off x="3045" y="219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1" name="Oval 815"/>
            <p:cNvSpPr>
              <a:spLocks noChangeArrowheads="1"/>
            </p:cNvSpPr>
            <p:nvPr/>
          </p:nvSpPr>
          <p:spPr bwMode="auto">
            <a:xfrm>
              <a:off x="3045" y="221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2" name="Oval 816"/>
            <p:cNvSpPr>
              <a:spLocks noChangeArrowheads="1"/>
            </p:cNvSpPr>
            <p:nvPr/>
          </p:nvSpPr>
          <p:spPr bwMode="auto">
            <a:xfrm>
              <a:off x="3045" y="222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3" name="Oval 817"/>
            <p:cNvSpPr>
              <a:spLocks noChangeArrowheads="1"/>
            </p:cNvSpPr>
            <p:nvPr/>
          </p:nvSpPr>
          <p:spPr bwMode="auto">
            <a:xfrm>
              <a:off x="3045" y="225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4" name="Oval 818"/>
            <p:cNvSpPr>
              <a:spLocks noChangeArrowheads="1"/>
            </p:cNvSpPr>
            <p:nvPr/>
          </p:nvSpPr>
          <p:spPr bwMode="auto">
            <a:xfrm>
              <a:off x="3041" y="227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5" name="Oval 819"/>
            <p:cNvSpPr>
              <a:spLocks noChangeArrowheads="1"/>
            </p:cNvSpPr>
            <p:nvPr/>
          </p:nvSpPr>
          <p:spPr bwMode="auto">
            <a:xfrm>
              <a:off x="3041" y="22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6" name="Oval 820"/>
            <p:cNvSpPr>
              <a:spLocks noChangeArrowheads="1"/>
            </p:cNvSpPr>
            <p:nvPr/>
          </p:nvSpPr>
          <p:spPr bwMode="auto">
            <a:xfrm>
              <a:off x="3041" y="230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7" name="Oval 821"/>
            <p:cNvSpPr>
              <a:spLocks noChangeArrowheads="1"/>
            </p:cNvSpPr>
            <p:nvPr/>
          </p:nvSpPr>
          <p:spPr bwMode="auto">
            <a:xfrm>
              <a:off x="3041" y="232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8" name="Oval 822"/>
            <p:cNvSpPr>
              <a:spLocks noChangeArrowheads="1"/>
            </p:cNvSpPr>
            <p:nvPr/>
          </p:nvSpPr>
          <p:spPr bwMode="auto">
            <a:xfrm>
              <a:off x="3043" y="233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9" name="Oval 823"/>
            <p:cNvSpPr>
              <a:spLocks noChangeArrowheads="1"/>
            </p:cNvSpPr>
            <p:nvPr/>
          </p:nvSpPr>
          <p:spPr bwMode="auto">
            <a:xfrm>
              <a:off x="3046" y="235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0" name="Oval 824"/>
            <p:cNvSpPr>
              <a:spLocks noChangeArrowheads="1"/>
            </p:cNvSpPr>
            <p:nvPr/>
          </p:nvSpPr>
          <p:spPr bwMode="auto">
            <a:xfrm>
              <a:off x="3053" y="23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1" name="Oval 825"/>
            <p:cNvSpPr>
              <a:spLocks noChangeArrowheads="1"/>
            </p:cNvSpPr>
            <p:nvPr/>
          </p:nvSpPr>
          <p:spPr bwMode="auto">
            <a:xfrm>
              <a:off x="3065" y="237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2" name="Oval 826"/>
            <p:cNvSpPr>
              <a:spLocks noChangeArrowheads="1"/>
            </p:cNvSpPr>
            <p:nvPr/>
          </p:nvSpPr>
          <p:spPr bwMode="auto">
            <a:xfrm>
              <a:off x="3083" y="237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3" name="Oval 827"/>
            <p:cNvSpPr>
              <a:spLocks noChangeArrowheads="1"/>
            </p:cNvSpPr>
            <p:nvPr/>
          </p:nvSpPr>
          <p:spPr bwMode="auto">
            <a:xfrm>
              <a:off x="3095" y="237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4" name="Oval 828"/>
            <p:cNvSpPr>
              <a:spLocks noChangeArrowheads="1"/>
            </p:cNvSpPr>
            <p:nvPr/>
          </p:nvSpPr>
          <p:spPr bwMode="auto">
            <a:xfrm>
              <a:off x="3103" y="236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5" name="Oval 829"/>
            <p:cNvSpPr>
              <a:spLocks noChangeArrowheads="1"/>
            </p:cNvSpPr>
            <p:nvPr/>
          </p:nvSpPr>
          <p:spPr bwMode="auto">
            <a:xfrm>
              <a:off x="3113" y="234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6" name="Oval 830"/>
            <p:cNvSpPr>
              <a:spLocks noChangeArrowheads="1"/>
            </p:cNvSpPr>
            <p:nvPr/>
          </p:nvSpPr>
          <p:spPr bwMode="auto">
            <a:xfrm>
              <a:off x="3121" y="233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7" name="Oval 831"/>
            <p:cNvSpPr>
              <a:spLocks noChangeArrowheads="1"/>
            </p:cNvSpPr>
            <p:nvPr/>
          </p:nvSpPr>
          <p:spPr bwMode="auto">
            <a:xfrm>
              <a:off x="3127" y="232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8" name="Oval 832"/>
            <p:cNvSpPr>
              <a:spLocks noChangeArrowheads="1"/>
            </p:cNvSpPr>
            <p:nvPr/>
          </p:nvSpPr>
          <p:spPr bwMode="auto">
            <a:xfrm>
              <a:off x="3138" y="229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9" name="Oval 833"/>
            <p:cNvSpPr>
              <a:spLocks noChangeArrowheads="1"/>
            </p:cNvSpPr>
            <p:nvPr/>
          </p:nvSpPr>
          <p:spPr bwMode="auto">
            <a:xfrm>
              <a:off x="3010" y="218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0" name="Oval 834"/>
            <p:cNvSpPr>
              <a:spLocks noChangeArrowheads="1"/>
            </p:cNvSpPr>
            <p:nvPr/>
          </p:nvSpPr>
          <p:spPr bwMode="auto">
            <a:xfrm>
              <a:off x="3037" y="218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1" name="Oval 835"/>
            <p:cNvSpPr>
              <a:spLocks noChangeArrowheads="1"/>
            </p:cNvSpPr>
            <p:nvPr/>
          </p:nvSpPr>
          <p:spPr bwMode="auto">
            <a:xfrm>
              <a:off x="3064" y="218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2" name="Oval 836"/>
            <p:cNvSpPr>
              <a:spLocks noChangeArrowheads="1"/>
            </p:cNvSpPr>
            <p:nvPr/>
          </p:nvSpPr>
          <p:spPr bwMode="auto">
            <a:xfrm>
              <a:off x="3083" y="219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3" name="Oval 837"/>
            <p:cNvSpPr>
              <a:spLocks noChangeArrowheads="1"/>
            </p:cNvSpPr>
            <p:nvPr/>
          </p:nvSpPr>
          <p:spPr bwMode="auto">
            <a:xfrm>
              <a:off x="3279" y="2223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34" name="Oval 838"/>
            <p:cNvSpPr>
              <a:spLocks noChangeArrowheads="1"/>
            </p:cNvSpPr>
            <p:nvPr/>
          </p:nvSpPr>
          <p:spPr bwMode="auto">
            <a:xfrm>
              <a:off x="3267" y="2210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35" name="Oval 839"/>
            <p:cNvSpPr>
              <a:spLocks noChangeArrowheads="1"/>
            </p:cNvSpPr>
            <p:nvPr/>
          </p:nvSpPr>
          <p:spPr bwMode="auto">
            <a:xfrm>
              <a:off x="3253" y="2200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36" name="Oval 840"/>
            <p:cNvSpPr>
              <a:spLocks noChangeArrowheads="1"/>
            </p:cNvSpPr>
            <p:nvPr/>
          </p:nvSpPr>
          <p:spPr bwMode="auto">
            <a:xfrm>
              <a:off x="3235" y="2197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37" name="Oval 841"/>
            <p:cNvSpPr>
              <a:spLocks noChangeArrowheads="1"/>
            </p:cNvSpPr>
            <p:nvPr/>
          </p:nvSpPr>
          <p:spPr bwMode="auto">
            <a:xfrm>
              <a:off x="3215" y="2198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38" name="Oval 842"/>
            <p:cNvSpPr>
              <a:spLocks noChangeArrowheads="1"/>
            </p:cNvSpPr>
            <p:nvPr/>
          </p:nvSpPr>
          <p:spPr bwMode="auto">
            <a:xfrm>
              <a:off x="3199" y="2205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39" name="Oval 843"/>
            <p:cNvSpPr>
              <a:spLocks noChangeArrowheads="1"/>
            </p:cNvSpPr>
            <p:nvPr/>
          </p:nvSpPr>
          <p:spPr bwMode="auto">
            <a:xfrm>
              <a:off x="3187" y="2214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40" name="Oval 844"/>
            <p:cNvSpPr>
              <a:spLocks noChangeArrowheads="1"/>
            </p:cNvSpPr>
            <p:nvPr/>
          </p:nvSpPr>
          <p:spPr bwMode="auto">
            <a:xfrm>
              <a:off x="3177" y="2226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41" name="Oval 845"/>
            <p:cNvSpPr>
              <a:spLocks noChangeArrowheads="1"/>
            </p:cNvSpPr>
            <p:nvPr/>
          </p:nvSpPr>
          <p:spPr bwMode="auto">
            <a:xfrm>
              <a:off x="3169" y="2238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42" name="Oval 846"/>
            <p:cNvSpPr>
              <a:spLocks noChangeArrowheads="1"/>
            </p:cNvSpPr>
            <p:nvPr/>
          </p:nvSpPr>
          <p:spPr bwMode="auto">
            <a:xfrm>
              <a:off x="3165" y="2252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43" name="Oval 847"/>
            <p:cNvSpPr>
              <a:spLocks noChangeArrowheads="1"/>
            </p:cNvSpPr>
            <p:nvPr/>
          </p:nvSpPr>
          <p:spPr bwMode="auto">
            <a:xfrm>
              <a:off x="3161" y="2268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44" name="Oval 848"/>
            <p:cNvSpPr>
              <a:spLocks noChangeArrowheads="1"/>
            </p:cNvSpPr>
            <p:nvPr/>
          </p:nvSpPr>
          <p:spPr bwMode="auto">
            <a:xfrm>
              <a:off x="3159" y="2282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45" name="Oval 849"/>
            <p:cNvSpPr>
              <a:spLocks noChangeArrowheads="1"/>
            </p:cNvSpPr>
            <p:nvPr/>
          </p:nvSpPr>
          <p:spPr bwMode="auto">
            <a:xfrm>
              <a:off x="3157" y="2292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46" name="Oval 850"/>
            <p:cNvSpPr>
              <a:spLocks noChangeArrowheads="1"/>
            </p:cNvSpPr>
            <p:nvPr/>
          </p:nvSpPr>
          <p:spPr bwMode="auto">
            <a:xfrm>
              <a:off x="3158" y="2306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47" name="Oval 851"/>
            <p:cNvSpPr>
              <a:spLocks noChangeArrowheads="1"/>
            </p:cNvSpPr>
            <p:nvPr/>
          </p:nvSpPr>
          <p:spPr bwMode="auto">
            <a:xfrm>
              <a:off x="3161" y="2320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48" name="Oval 852"/>
            <p:cNvSpPr>
              <a:spLocks noChangeArrowheads="1"/>
            </p:cNvSpPr>
            <p:nvPr/>
          </p:nvSpPr>
          <p:spPr bwMode="auto">
            <a:xfrm>
              <a:off x="3167" y="2332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49" name="Oval 853"/>
            <p:cNvSpPr>
              <a:spLocks noChangeArrowheads="1"/>
            </p:cNvSpPr>
            <p:nvPr/>
          </p:nvSpPr>
          <p:spPr bwMode="auto">
            <a:xfrm>
              <a:off x="3173" y="2344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50" name="Oval 854"/>
            <p:cNvSpPr>
              <a:spLocks noChangeArrowheads="1"/>
            </p:cNvSpPr>
            <p:nvPr/>
          </p:nvSpPr>
          <p:spPr bwMode="auto">
            <a:xfrm>
              <a:off x="3183" y="2356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51" name="Oval 855"/>
            <p:cNvSpPr>
              <a:spLocks noChangeArrowheads="1"/>
            </p:cNvSpPr>
            <p:nvPr/>
          </p:nvSpPr>
          <p:spPr bwMode="auto">
            <a:xfrm>
              <a:off x="3187" y="2363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52" name="Oval 856"/>
            <p:cNvSpPr>
              <a:spLocks noChangeArrowheads="1"/>
            </p:cNvSpPr>
            <p:nvPr/>
          </p:nvSpPr>
          <p:spPr bwMode="auto">
            <a:xfrm>
              <a:off x="3197" y="2369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53" name="Oval 857"/>
            <p:cNvSpPr>
              <a:spLocks noChangeArrowheads="1"/>
            </p:cNvSpPr>
            <p:nvPr/>
          </p:nvSpPr>
          <p:spPr bwMode="auto">
            <a:xfrm>
              <a:off x="3205" y="2374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54" name="Oval 858"/>
            <p:cNvSpPr>
              <a:spLocks noChangeArrowheads="1"/>
            </p:cNvSpPr>
            <p:nvPr/>
          </p:nvSpPr>
          <p:spPr bwMode="auto">
            <a:xfrm>
              <a:off x="3217" y="2377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55" name="Oval 859"/>
            <p:cNvSpPr>
              <a:spLocks noChangeArrowheads="1"/>
            </p:cNvSpPr>
            <p:nvPr/>
          </p:nvSpPr>
          <p:spPr bwMode="auto">
            <a:xfrm>
              <a:off x="3233" y="2377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56" name="Oval 860"/>
            <p:cNvSpPr>
              <a:spLocks noChangeArrowheads="1"/>
            </p:cNvSpPr>
            <p:nvPr/>
          </p:nvSpPr>
          <p:spPr bwMode="auto">
            <a:xfrm>
              <a:off x="3245" y="2374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57" name="Oval 861"/>
            <p:cNvSpPr>
              <a:spLocks noChangeArrowheads="1"/>
            </p:cNvSpPr>
            <p:nvPr/>
          </p:nvSpPr>
          <p:spPr bwMode="auto">
            <a:xfrm>
              <a:off x="3261" y="2369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58" name="Oval 862"/>
            <p:cNvSpPr>
              <a:spLocks noChangeArrowheads="1"/>
            </p:cNvSpPr>
            <p:nvPr/>
          </p:nvSpPr>
          <p:spPr bwMode="auto">
            <a:xfrm>
              <a:off x="3271" y="2356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59" name="Oval 863"/>
            <p:cNvSpPr>
              <a:spLocks noChangeArrowheads="1"/>
            </p:cNvSpPr>
            <p:nvPr/>
          </p:nvSpPr>
          <p:spPr bwMode="auto">
            <a:xfrm>
              <a:off x="3279" y="2343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60" name="Oval 864"/>
            <p:cNvSpPr>
              <a:spLocks noChangeArrowheads="1"/>
            </p:cNvSpPr>
            <p:nvPr/>
          </p:nvSpPr>
          <p:spPr bwMode="auto">
            <a:xfrm>
              <a:off x="3285" y="2330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61" name="Oval 865"/>
            <p:cNvSpPr>
              <a:spLocks noChangeArrowheads="1"/>
            </p:cNvSpPr>
            <p:nvPr/>
          </p:nvSpPr>
          <p:spPr bwMode="auto">
            <a:xfrm>
              <a:off x="3289" y="2322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62" name="Oval 866"/>
            <p:cNvSpPr>
              <a:spLocks noChangeArrowheads="1"/>
            </p:cNvSpPr>
            <p:nvPr/>
          </p:nvSpPr>
          <p:spPr bwMode="auto">
            <a:xfrm>
              <a:off x="3289" y="2308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63" name="Oval 867"/>
            <p:cNvSpPr>
              <a:spLocks noChangeArrowheads="1"/>
            </p:cNvSpPr>
            <p:nvPr/>
          </p:nvSpPr>
          <p:spPr bwMode="auto">
            <a:xfrm>
              <a:off x="3291" y="2297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64" name="Oval 868"/>
            <p:cNvSpPr>
              <a:spLocks noChangeArrowheads="1"/>
            </p:cNvSpPr>
            <p:nvPr/>
          </p:nvSpPr>
          <p:spPr bwMode="auto">
            <a:xfrm>
              <a:off x="3291" y="2285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65" name="Oval 869"/>
            <p:cNvSpPr>
              <a:spLocks noChangeArrowheads="1"/>
            </p:cNvSpPr>
            <p:nvPr/>
          </p:nvSpPr>
          <p:spPr bwMode="auto">
            <a:xfrm>
              <a:off x="3289" y="2271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66" name="Oval 870"/>
            <p:cNvSpPr>
              <a:spLocks noChangeArrowheads="1"/>
            </p:cNvSpPr>
            <p:nvPr/>
          </p:nvSpPr>
          <p:spPr bwMode="auto">
            <a:xfrm>
              <a:off x="3289" y="2256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67" name="Oval 871"/>
            <p:cNvSpPr>
              <a:spLocks noChangeArrowheads="1"/>
            </p:cNvSpPr>
            <p:nvPr/>
          </p:nvSpPr>
          <p:spPr bwMode="auto">
            <a:xfrm>
              <a:off x="3292" y="2201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68" name="Oval 872"/>
            <p:cNvSpPr>
              <a:spLocks noChangeArrowheads="1"/>
            </p:cNvSpPr>
            <p:nvPr/>
          </p:nvSpPr>
          <p:spPr bwMode="auto">
            <a:xfrm>
              <a:off x="3290" y="2217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69" name="Oval 873"/>
            <p:cNvSpPr>
              <a:spLocks noChangeArrowheads="1"/>
            </p:cNvSpPr>
            <p:nvPr/>
          </p:nvSpPr>
          <p:spPr bwMode="auto">
            <a:xfrm>
              <a:off x="3280" y="2224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70" name="Oval 874"/>
            <p:cNvSpPr>
              <a:spLocks noChangeArrowheads="1"/>
            </p:cNvSpPr>
            <p:nvPr/>
          </p:nvSpPr>
          <p:spPr bwMode="auto">
            <a:xfrm>
              <a:off x="3290" y="2237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71" name="Oval 875"/>
            <p:cNvSpPr>
              <a:spLocks noChangeArrowheads="1"/>
            </p:cNvSpPr>
            <p:nvPr/>
          </p:nvSpPr>
          <p:spPr bwMode="auto">
            <a:xfrm>
              <a:off x="3292" y="2254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72" name="Oval 876"/>
            <p:cNvSpPr>
              <a:spLocks noChangeArrowheads="1"/>
            </p:cNvSpPr>
            <p:nvPr/>
          </p:nvSpPr>
          <p:spPr bwMode="auto">
            <a:xfrm>
              <a:off x="3290" y="2283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73" name="Oval 877"/>
            <p:cNvSpPr>
              <a:spLocks noChangeArrowheads="1"/>
            </p:cNvSpPr>
            <p:nvPr/>
          </p:nvSpPr>
          <p:spPr bwMode="auto">
            <a:xfrm>
              <a:off x="3288" y="2315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74" name="Oval 878"/>
            <p:cNvSpPr>
              <a:spLocks noChangeArrowheads="1"/>
            </p:cNvSpPr>
            <p:nvPr/>
          </p:nvSpPr>
          <p:spPr bwMode="auto">
            <a:xfrm>
              <a:off x="3290" y="2336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75" name="Oval 879"/>
            <p:cNvSpPr>
              <a:spLocks noChangeArrowheads="1"/>
            </p:cNvSpPr>
            <p:nvPr/>
          </p:nvSpPr>
          <p:spPr bwMode="auto">
            <a:xfrm>
              <a:off x="3292" y="2351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76" name="Oval 880"/>
            <p:cNvSpPr>
              <a:spLocks noChangeArrowheads="1"/>
            </p:cNvSpPr>
            <p:nvPr/>
          </p:nvSpPr>
          <p:spPr bwMode="auto">
            <a:xfrm>
              <a:off x="3296" y="2363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77" name="Oval 881"/>
            <p:cNvSpPr>
              <a:spLocks noChangeArrowheads="1"/>
            </p:cNvSpPr>
            <p:nvPr/>
          </p:nvSpPr>
          <p:spPr bwMode="auto">
            <a:xfrm>
              <a:off x="3302" y="2376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78" name="Oval 882"/>
            <p:cNvSpPr>
              <a:spLocks noChangeArrowheads="1"/>
            </p:cNvSpPr>
            <p:nvPr/>
          </p:nvSpPr>
          <p:spPr bwMode="auto">
            <a:xfrm>
              <a:off x="3314" y="2381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79" name="Oval 883"/>
            <p:cNvSpPr>
              <a:spLocks noChangeArrowheads="1"/>
            </p:cNvSpPr>
            <p:nvPr/>
          </p:nvSpPr>
          <p:spPr bwMode="auto">
            <a:xfrm>
              <a:off x="3326" y="2377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80" name="Oval 884"/>
            <p:cNvSpPr>
              <a:spLocks noChangeArrowheads="1"/>
            </p:cNvSpPr>
            <p:nvPr/>
          </p:nvSpPr>
          <p:spPr bwMode="auto">
            <a:xfrm>
              <a:off x="3338" y="2370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81" name="Oval 885"/>
            <p:cNvSpPr>
              <a:spLocks noChangeArrowheads="1"/>
            </p:cNvSpPr>
            <p:nvPr/>
          </p:nvSpPr>
          <p:spPr bwMode="auto">
            <a:xfrm>
              <a:off x="3346" y="2358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82" name="Oval 886"/>
            <p:cNvSpPr>
              <a:spLocks noChangeArrowheads="1"/>
            </p:cNvSpPr>
            <p:nvPr/>
          </p:nvSpPr>
          <p:spPr bwMode="auto">
            <a:xfrm>
              <a:off x="3354" y="2348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83" name="Oval 887"/>
            <p:cNvSpPr>
              <a:spLocks noChangeArrowheads="1"/>
            </p:cNvSpPr>
            <p:nvPr/>
          </p:nvSpPr>
          <p:spPr bwMode="auto">
            <a:xfrm>
              <a:off x="3358" y="2339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84" name="Oval 888"/>
            <p:cNvSpPr>
              <a:spLocks noChangeArrowheads="1"/>
            </p:cNvSpPr>
            <p:nvPr/>
          </p:nvSpPr>
          <p:spPr bwMode="auto">
            <a:xfrm>
              <a:off x="3366" y="2325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85" name="Oval 889"/>
            <p:cNvSpPr>
              <a:spLocks noChangeArrowheads="1"/>
            </p:cNvSpPr>
            <p:nvPr/>
          </p:nvSpPr>
          <p:spPr bwMode="auto">
            <a:xfrm>
              <a:off x="3372" y="2313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586" name="Oval 890"/>
            <p:cNvSpPr>
              <a:spLocks noChangeArrowheads="1"/>
            </p:cNvSpPr>
            <p:nvPr/>
          </p:nvSpPr>
          <p:spPr bwMode="auto">
            <a:xfrm>
              <a:off x="3376" y="2303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0587" name="Group 891"/>
            <p:cNvGrpSpPr>
              <a:grpSpLocks/>
            </p:cNvGrpSpPr>
            <p:nvPr/>
          </p:nvGrpSpPr>
          <p:grpSpPr bwMode="auto">
            <a:xfrm>
              <a:off x="3222" y="2101"/>
              <a:ext cx="78" cy="75"/>
              <a:chOff x="2542" y="2205"/>
              <a:chExt cx="78" cy="75"/>
            </a:xfrm>
          </p:grpSpPr>
          <p:sp>
            <p:nvSpPr>
              <p:cNvPr id="30588" name="Oval 892"/>
              <p:cNvSpPr>
                <a:spLocks noChangeArrowheads="1"/>
              </p:cNvSpPr>
              <p:nvPr/>
            </p:nvSpPr>
            <p:spPr bwMode="auto">
              <a:xfrm>
                <a:off x="2591" y="2205"/>
                <a:ext cx="29" cy="25"/>
              </a:xfrm>
              <a:prstGeom prst="ellipse">
                <a:avLst/>
              </a:prstGeom>
              <a:solidFill>
                <a:srgbClr val="0000FF"/>
              </a:solidFill>
              <a:ln w="1905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589" name="Oval 893"/>
              <p:cNvSpPr>
                <a:spLocks noChangeArrowheads="1"/>
              </p:cNvSpPr>
              <p:nvPr/>
            </p:nvSpPr>
            <p:spPr bwMode="auto">
              <a:xfrm>
                <a:off x="2573" y="2224"/>
                <a:ext cx="29" cy="25"/>
              </a:xfrm>
              <a:prstGeom prst="ellipse">
                <a:avLst/>
              </a:prstGeom>
              <a:solidFill>
                <a:srgbClr val="0000FF"/>
              </a:solidFill>
              <a:ln w="1905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590" name="Oval 894"/>
              <p:cNvSpPr>
                <a:spLocks noChangeArrowheads="1"/>
              </p:cNvSpPr>
              <p:nvPr/>
            </p:nvSpPr>
            <p:spPr bwMode="auto">
              <a:xfrm>
                <a:off x="2558" y="2239"/>
                <a:ext cx="29" cy="25"/>
              </a:xfrm>
              <a:prstGeom prst="ellipse">
                <a:avLst/>
              </a:prstGeom>
              <a:solidFill>
                <a:srgbClr val="0000FF"/>
              </a:solidFill>
              <a:ln w="1905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591" name="Oval 895"/>
              <p:cNvSpPr>
                <a:spLocks noChangeArrowheads="1"/>
              </p:cNvSpPr>
              <p:nvPr/>
            </p:nvSpPr>
            <p:spPr bwMode="auto">
              <a:xfrm>
                <a:off x="2542" y="2255"/>
                <a:ext cx="29" cy="25"/>
              </a:xfrm>
              <a:prstGeom prst="ellipse">
                <a:avLst/>
              </a:prstGeom>
              <a:solidFill>
                <a:srgbClr val="0000FF"/>
              </a:solidFill>
              <a:ln w="1905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0592" name="Group 896"/>
          <p:cNvGrpSpPr>
            <a:grpSpLocks/>
          </p:cNvGrpSpPr>
          <p:nvPr/>
        </p:nvGrpSpPr>
        <p:grpSpPr bwMode="auto">
          <a:xfrm>
            <a:off x="5884863" y="3348038"/>
            <a:ext cx="1338262" cy="971550"/>
            <a:chOff x="2562" y="2101"/>
            <a:chExt cx="843" cy="612"/>
          </a:xfrm>
        </p:grpSpPr>
        <p:sp>
          <p:nvSpPr>
            <p:cNvPr id="30593" name="Oval 897"/>
            <p:cNvSpPr>
              <a:spLocks noChangeArrowheads="1"/>
            </p:cNvSpPr>
            <p:nvPr/>
          </p:nvSpPr>
          <p:spPr bwMode="auto">
            <a:xfrm>
              <a:off x="2562" y="229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4" name="Oval 898"/>
            <p:cNvSpPr>
              <a:spLocks noChangeArrowheads="1"/>
            </p:cNvSpPr>
            <p:nvPr/>
          </p:nvSpPr>
          <p:spPr bwMode="auto">
            <a:xfrm>
              <a:off x="2570" y="22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5" name="Oval 899"/>
            <p:cNvSpPr>
              <a:spLocks noChangeArrowheads="1"/>
            </p:cNvSpPr>
            <p:nvPr/>
          </p:nvSpPr>
          <p:spPr bwMode="auto">
            <a:xfrm>
              <a:off x="2583" y="226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6" name="Oval 900"/>
            <p:cNvSpPr>
              <a:spLocks noChangeArrowheads="1"/>
            </p:cNvSpPr>
            <p:nvPr/>
          </p:nvSpPr>
          <p:spPr bwMode="auto">
            <a:xfrm>
              <a:off x="2594" y="224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7" name="Oval 901"/>
            <p:cNvSpPr>
              <a:spLocks noChangeArrowheads="1"/>
            </p:cNvSpPr>
            <p:nvPr/>
          </p:nvSpPr>
          <p:spPr bwMode="auto">
            <a:xfrm>
              <a:off x="2600" y="222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8" name="Oval 902"/>
            <p:cNvSpPr>
              <a:spLocks noChangeArrowheads="1"/>
            </p:cNvSpPr>
            <p:nvPr/>
          </p:nvSpPr>
          <p:spPr bwMode="auto">
            <a:xfrm>
              <a:off x="2600" y="224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9" name="Oval 903"/>
            <p:cNvSpPr>
              <a:spLocks noChangeArrowheads="1"/>
            </p:cNvSpPr>
            <p:nvPr/>
          </p:nvSpPr>
          <p:spPr bwMode="auto">
            <a:xfrm>
              <a:off x="2600" y="227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0" name="Oval 904"/>
            <p:cNvSpPr>
              <a:spLocks noChangeArrowheads="1"/>
            </p:cNvSpPr>
            <p:nvPr/>
          </p:nvSpPr>
          <p:spPr bwMode="auto">
            <a:xfrm>
              <a:off x="2603" y="230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1" name="Oval 905"/>
            <p:cNvSpPr>
              <a:spLocks noChangeArrowheads="1"/>
            </p:cNvSpPr>
            <p:nvPr/>
          </p:nvSpPr>
          <p:spPr bwMode="auto">
            <a:xfrm>
              <a:off x="2604" y="232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2" name="Oval 906"/>
            <p:cNvSpPr>
              <a:spLocks noChangeArrowheads="1"/>
            </p:cNvSpPr>
            <p:nvPr/>
          </p:nvSpPr>
          <p:spPr bwMode="auto">
            <a:xfrm>
              <a:off x="2604" y="234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3" name="Oval 907"/>
            <p:cNvSpPr>
              <a:spLocks noChangeArrowheads="1"/>
            </p:cNvSpPr>
            <p:nvPr/>
          </p:nvSpPr>
          <p:spPr bwMode="auto">
            <a:xfrm>
              <a:off x="2608" y="23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4" name="Oval 908"/>
            <p:cNvSpPr>
              <a:spLocks noChangeArrowheads="1"/>
            </p:cNvSpPr>
            <p:nvPr/>
          </p:nvSpPr>
          <p:spPr bwMode="auto">
            <a:xfrm>
              <a:off x="2620" y="23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5" name="Oval 909"/>
            <p:cNvSpPr>
              <a:spLocks noChangeArrowheads="1"/>
            </p:cNvSpPr>
            <p:nvPr/>
          </p:nvSpPr>
          <p:spPr bwMode="auto">
            <a:xfrm>
              <a:off x="2640" y="239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6" name="Oval 910"/>
            <p:cNvSpPr>
              <a:spLocks noChangeArrowheads="1"/>
            </p:cNvSpPr>
            <p:nvPr/>
          </p:nvSpPr>
          <p:spPr bwMode="auto">
            <a:xfrm>
              <a:off x="2660" y="239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7" name="Oval 911"/>
            <p:cNvSpPr>
              <a:spLocks noChangeArrowheads="1"/>
            </p:cNvSpPr>
            <p:nvPr/>
          </p:nvSpPr>
          <p:spPr bwMode="auto">
            <a:xfrm>
              <a:off x="2680" y="23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8" name="Oval 912"/>
            <p:cNvSpPr>
              <a:spLocks noChangeArrowheads="1"/>
            </p:cNvSpPr>
            <p:nvPr/>
          </p:nvSpPr>
          <p:spPr bwMode="auto">
            <a:xfrm>
              <a:off x="2696" y="23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9" name="Oval 913"/>
            <p:cNvSpPr>
              <a:spLocks noChangeArrowheads="1"/>
            </p:cNvSpPr>
            <p:nvPr/>
          </p:nvSpPr>
          <p:spPr bwMode="auto">
            <a:xfrm>
              <a:off x="2712" y="234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0" name="Oval 914"/>
            <p:cNvSpPr>
              <a:spLocks noChangeArrowheads="1"/>
            </p:cNvSpPr>
            <p:nvPr/>
          </p:nvSpPr>
          <p:spPr bwMode="auto">
            <a:xfrm>
              <a:off x="2724" y="232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1" name="Line 915"/>
            <p:cNvSpPr>
              <a:spLocks noChangeShapeType="1"/>
            </p:cNvSpPr>
            <p:nvPr/>
          </p:nvSpPr>
          <p:spPr bwMode="auto">
            <a:xfrm>
              <a:off x="2752" y="2221"/>
              <a:ext cx="0" cy="362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12" name="Oval 916"/>
            <p:cNvSpPr>
              <a:spLocks noChangeArrowheads="1"/>
            </p:cNvSpPr>
            <p:nvPr/>
          </p:nvSpPr>
          <p:spPr bwMode="auto">
            <a:xfrm>
              <a:off x="2736" y="257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3" name="Oval 917"/>
            <p:cNvSpPr>
              <a:spLocks noChangeArrowheads="1"/>
            </p:cNvSpPr>
            <p:nvPr/>
          </p:nvSpPr>
          <p:spPr bwMode="auto">
            <a:xfrm>
              <a:off x="2736" y="259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4" name="Oval 918"/>
            <p:cNvSpPr>
              <a:spLocks noChangeArrowheads="1"/>
            </p:cNvSpPr>
            <p:nvPr/>
          </p:nvSpPr>
          <p:spPr bwMode="auto">
            <a:xfrm>
              <a:off x="2728" y="262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5" name="Oval 919"/>
            <p:cNvSpPr>
              <a:spLocks noChangeArrowheads="1"/>
            </p:cNvSpPr>
            <p:nvPr/>
          </p:nvSpPr>
          <p:spPr bwMode="auto">
            <a:xfrm>
              <a:off x="2718" y="264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6" name="Oval 920"/>
            <p:cNvSpPr>
              <a:spLocks noChangeArrowheads="1"/>
            </p:cNvSpPr>
            <p:nvPr/>
          </p:nvSpPr>
          <p:spPr bwMode="auto">
            <a:xfrm>
              <a:off x="2708" y="266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7" name="Oval 921"/>
            <p:cNvSpPr>
              <a:spLocks noChangeArrowheads="1"/>
            </p:cNvSpPr>
            <p:nvPr/>
          </p:nvSpPr>
          <p:spPr bwMode="auto">
            <a:xfrm>
              <a:off x="2691" y="267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8" name="Oval 922"/>
            <p:cNvSpPr>
              <a:spLocks noChangeArrowheads="1"/>
            </p:cNvSpPr>
            <p:nvPr/>
          </p:nvSpPr>
          <p:spPr bwMode="auto">
            <a:xfrm>
              <a:off x="2672" y="26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9" name="Oval 923"/>
            <p:cNvSpPr>
              <a:spLocks noChangeArrowheads="1"/>
            </p:cNvSpPr>
            <p:nvPr/>
          </p:nvSpPr>
          <p:spPr bwMode="auto">
            <a:xfrm>
              <a:off x="2656" y="267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0" name="Oval 924"/>
            <p:cNvSpPr>
              <a:spLocks noChangeArrowheads="1"/>
            </p:cNvSpPr>
            <p:nvPr/>
          </p:nvSpPr>
          <p:spPr bwMode="auto">
            <a:xfrm>
              <a:off x="2645" y="265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1" name="Oval 925"/>
            <p:cNvSpPr>
              <a:spLocks noChangeArrowheads="1"/>
            </p:cNvSpPr>
            <p:nvPr/>
          </p:nvSpPr>
          <p:spPr bwMode="auto">
            <a:xfrm>
              <a:off x="2648" y="264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2" name="Oval 926"/>
            <p:cNvSpPr>
              <a:spLocks noChangeArrowheads="1"/>
            </p:cNvSpPr>
            <p:nvPr/>
          </p:nvSpPr>
          <p:spPr bwMode="auto">
            <a:xfrm>
              <a:off x="2647" y="262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3" name="Oval 927"/>
            <p:cNvSpPr>
              <a:spLocks noChangeArrowheads="1"/>
            </p:cNvSpPr>
            <p:nvPr/>
          </p:nvSpPr>
          <p:spPr bwMode="auto">
            <a:xfrm>
              <a:off x="2648" y="260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4" name="Oval 928"/>
            <p:cNvSpPr>
              <a:spLocks noChangeArrowheads="1"/>
            </p:cNvSpPr>
            <p:nvPr/>
          </p:nvSpPr>
          <p:spPr bwMode="auto">
            <a:xfrm>
              <a:off x="2652" y="25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5" name="Oval 929"/>
            <p:cNvSpPr>
              <a:spLocks noChangeArrowheads="1"/>
            </p:cNvSpPr>
            <p:nvPr/>
          </p:nvSpPr>
          <p:spPr bwMode="auto">
            <a:xfrm>
              <a:off x="2660" y="256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6" name="Oval 930"/>
            <p:cNvSpPr>
              <a:spLocks noChangeArrowheads="1"/>
            </p:cNvSpPr>
            <p:nvPr/>
          </p:nvSpPr>
          <p:spPr bwMode="auto">
            <a:xfrm>
              <a:off x="2663" y="254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7" name="Oval 931"/>
            <p:cNvSpPr>
              <a:spLocks noChangeArrowheads="1"/>
            </p:cNvSpPr>
            <p:nvPr/>
          </p:nvSpPr>
          <p:spPr bwMode="auto">
            <a:xfrm>
              <a:off x="2675" y="252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8" name="Oval 932"/>
            <p:cNvSpPr>
              <a:spLocks noChangeArrowheads="1"/>
            </p:cNvSpPr>
            <p:nvPr/>
          </p:nvSpPr>
          <p:spPr bwMode="auto">
            <a:xfrm>
              <a:off x="2686" y="250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9" name="Oval 933"/>
            <p:cNvSpPr>
              <a:spLocks noChangeArrowheads="1"/>
            </p:cNvSpPr>
            <p:nvPr/>
          </p:nvSpPr>
          <p:spPr bwMode="auto">
            <a:xfrm>
              <a:off x="2694" y="248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0" name="Oval 934"/>
            <p:cNvSpPr>
              <a:spLocks noChangeArrowheads="1"/>
            </p:cNvSpPr>
            <p:nvPr/>
          </p:nvSpPr>
          <p:spPr bwMode="auto">
            <a:xfrm>
              <a:off x="2710" y="246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1" name="Oval 935"/>
            <p:cNvSpPr>
              <a:spLocks noChangeArrowheads="1"/>
            </p:cNvSpPr>
            <p:nvPr/>
          </p:nvSpPr>
          <p:spPr bwMode="auto">
            <a:xfrm>
              <a:off x="2723" y="245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2" name="Oval 936"/>
            <p:cNvSpPr>
              <a:spLocks noChangeArrowheads="1"/>
            </p:cNvSpPr>
            <p:nvPr/>
          </p:nvSpPr>
          <p:spPr bwMode="auto">
            <a:xfrm>
              <a:off x="2725" y="244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3" name="Oval 937"/>
            <p:cNvSpPr>
              <a:spLocks noChangeArrowheads="1"/>
            </p:cNvSpPr>
            <p:nvPr/>
          </p:nvSpPr>
          <p:spPr bwMode="auto">
            <a:xfrm>
              <a:off x="2739" y="240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4" name="Oval 938"/>
            <p:cNvSpPr>
              <a:spLocks noChangeArrowheads="1"/>
            </p:cNvSpPr>
            <p:nvPr/>
          </p:nvSpPr>
          <p:spPr bwMode="auto">
            <a:xfrm>
              <a:off x="2747" y="239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5" name="Oval 939"/>
            <p:cNvSpPr>
              <a:spLocks noChangeArrowheads="1"/>
            </p:cNvSpPr>
            <p:nvPr/>
          </p:nvSpPr>
          <p:spPr bwMode="auto">
            <a:xfrm>
              <a:off x="2759" y="238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6" name="Oval 940"/>
            <p:cNvSpPr>
              <a:spLocks noChangeArrowheads="1"/>
            </p:cNvSpPr>
            <p:nvPr/>
          </p:nvSpPr>
          <p:spPr bwMode="auto">
            <a:xfrm>
              <a:off x="2767" y="237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7" name="Oval 941"/>
            <p:cNvSpPr>
              <a:spLocks noChangeArrowheads="1"/>
            </p:cNvSpPr>
            <p:nvPr/>
          </p:nvSpPr>
          <p:spPr bwMode="auto">
            <a:xfrm>
              <a:off x="2775" y="235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8" name="Oval 942"/>
            <p:cNvSpPr>
              <a:spLocks noChangeArrowheads="1"/>
            </p:cNvSpPr>
            <p:nvPr/>
          </p:nvSpPr>
          <p:spPr bwMode="auto">
            <a:xfrm>
              <a:off x="2783" y="234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9" name="Oval 943"/>
            <p:cNvSpPr>
              <a:spLocks noChangeArrowheads="1"/>
            </p:cNvSpPr>
            <p:nvPr/>
          </p:nvSpPr>
          <p:spPr bwMode="auto">
            <a:xfrm>
              <a:off x="2791" y="232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0" name="Oval 944"/>
            <p:cNvSpPr>
              <a:spLocks noChangeArrowheads="1"/>
            </p:cNvSpPr>
            <p:nvPr/>
          </p:nvSpPr>
          <p:spPr bwMode="auto">
            <a:xfrm>
              <a:off x="2993" y="227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1" name="Oval 945"/>
            <p:cNvSpPr>
              <a:spLocks noChangeArrowheads="1"/>
            </p:cNvSpPr>
            <p:nvPr/>
          </p:nvSpPr>
          <p:spPr bwMode="auto">
            <a:xfrm>
              <a:off x="3005" y="226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2" name="Oval 946"/>
            <p:cNvSpPr>
              <a:spLocks noChangeArrowheads="1"/>
            </p:cNvSpPr>
            <p:nvPr/>
          </p:nvSpPr>
          <p:spPr bwMode="auto">
            <a:xfrm>
              <a:off x="3021" y="224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3" name="Oval 947"/>
            <p:cNvSpPr>
              <a:spLocks noChangeArrowheads="1"/>
            </p:cNvSpPr>
            <p:nvPr/>
          </p:nvSpPr>
          <p:spPr bwMode="auto">
            <a:xfrm>
              <a:off x="3033" y="222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4" name="Oval 948"/>
            <p:cNvSpPr>
              <a:spLocks noChangeArrowheads="1"/>
            </p:cNvSpPr>
            <p:nvPr/>
          </p:nvSpPr>
          <p:spPr bwMode="auto">
            <a:xfrm>
              <a:off x="3041" y="220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5" name="Oval 949"/>
            <p:cNvSpPr>
              <a:spLocks noChangeArrowheads="1"/>
            </p:cNvSpPr>
            <p:nvPr/>
          </p:nvSpPr>
          <p:spPr bwMode="auto">
            <a:xfrm>
              <a:off x="3046" y="210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6" name="Oval 950"/>
            <p:cNvSpPr>
              <a:spLocks noChangeArrowheads="1"/>
            </p:cNvSpPr>
            <p:nvPr/>
          </p:nvSpPr>
          <p:spPr bwMode="auto">
            <a:xfrm>
              <a:off x="3045" y="212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7" name="Oval 951"/>
            <p:cNvSpPr>
              <a:spLocks noChangeArrowheads="1"/>
            </p:cNvSpPr>
            <p:nvPr/>
          </p:nvSpPr>
          <p:spPr bwMode="auto">
            <a:xfrm>
              <a:off x="3045" y="214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8" name="Oval 952"/>
            <p:cNvSpPr>
              <a:spLocks noChangeArrowheads="1"/>
            </p:cNvSpPr>
            <p:nvPr/>
          </p:nvSpPr>
          <p:spPr bwMode="auto">
            <a:xfrm>
              <a:off x="3045" y="215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9" name="Oval 953"/>
            <p:cNvSpPr>
              <a:spLocks noChangeArrowheads="1"/>
            </p:cNvSpPr>
            <p:nvPr/>
          </p:nvSpPr>
          <p:spPr bwMode="auto">
            <a:xfrm>
              <a:off x="3045" y="217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0" name="Oval 954"/>
            <p:cNvSpPr>
              <a:spLocks noChangeArrowheads="1"/>
            </p:cNvSpPr>
            <p:nvPr/>
          </p:nvSpPr>
          <p:spPr bwMode="auto">
            <a:xfrm>
              <a:off x="3045" y="219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1" name="Oval 955"/>
            <p:cNvSpPr>
              <a:spLocks noChangeArrowheads="1"/>
            </p:cNvSpPr>
            <p:nvPr/>
          </p:nvSpPr>
          <p:spPr bwMode="auto">
            <a:xfrm>
              <a:off x="3045" y="221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2" name="Oval 956"/>
            <p:cNvSpPr>
              <a:spLocks noChangeArrowheads="1"/>
            </p:cNvSpPr>
            <p:nvPr/>
          </p:nvSpPr>
          <p:spPr bwMode="auto">
            <a:xfrm>
              <a:off x="3045" y="222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3" name="Oval 957"/>
            <p:cNvSpPr>
              <a:spLocks noChangeArrowheads="1"/>
            </p:cNvSpPr>
            <p:nvPr/>
          </p:nvSpPr>
          <p:spPr bwMode="auto">
            <a:xfrm>
              <a:off x="3045" y="225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4" name="Oval 958"/>
            <p:cNvSpPr>
              <a:spLocks noChangeArrowheads="1"/>
            </p:cNvSpPr>
            <p:nvPr/>
          </p:nvSpPr>
          <p:spPr bwMode="auto">
            <a:xfrm>
              <a:off x="3041" y="227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5" name="Oval 959"/>
            <p:cNvSpPr>
              <a:spLocks noChangeArrowheads="1"/>
            </p:cNvSpPr>
            <p:nvPr/>
          </p:nvSpPr>
          <p:spPr bwMode="auto">
            <a:xfrm>
              <a:off x="3041" y="22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6" name="Oval 960"/>
            <p:cNvSpPr>
              <a:spLocks noChangeArrowheads="1"/>
            </p:cNvSpPr>
            <p:nvPr/>
          </p:nvSpPr>
          <p:spPr bwMode="auto">
            <a:xfrm>
              <a:off x="3041" y="230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7" name="Oval 961"/>
            <p:cNvSpPr>
              <a:spLocks noChangeArrowheads="1"/>
            </p:cNvSpPr>
            <p:nvPr/>
          </p:nvSpPr>
          <p:spPr bwMode="auto">
            <a:xfrm>
              <a:off x="3041" y="232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8" name="Oval 962"/>
            <p:cNvSpPr>
              <a:spLocks noChangeArrowheads="1"/>
            </p:cNvSpPr>
            <p:nvPr/>
          </p:nvSpPr>
          <p:spPr bwMode="auto">
            <a:xfrm>
              <a:off x="3043" y="233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9" name="Oval 963"/>
            <p:cNvSpPr>
              <a:spLocks noChangeArrowheads="1"/>
            </p:cNvSpPr>
            <p:nvPr/>
          </p:nvSpPr>
          <p:spPr bwMode="auto">
            <a:xfrm>
              <a:off x="3046" y="235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0" name="Oval 964"/>
            <p:cNvSpPr>
              <a:spLocks noChangeArrowheads="1"/>
            </p:cNvSpPr>
            <p:nvPr/>
          </p:nvSpPr>
          <p:spPr bwMode="auto">
            <a:xfrm>
              <a:off x="3053" y="23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1" name="Oval 965"/>
            <p:cNvSpPr>
              <a:spLocks noChangeArrowheads="1"/>
            </p:cNvSpPr>
            <p:nvPr/>
          </p:nvSpPr>
          <p:spPr bwMode="auto">
            <a:xfrm>
              <a:off x="3065" y="237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2" name="Oval 966"/>
            <p:cNvSpPr>
              <a:spLocks noChangeArrowheads="1"/>
            </p:cNvSpPr>
            <p:nvPr/>
          </p:nvSpPr>
          <p:spPr bwMode="auto">
            <a:xfrm>
              <a:off x="3083" y="237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3" name="Oval 967"/>
            <p:cNvSpPr>
              <a:spLocks noChangeArrowheads="1"/>
            </p:cNvSpPr>
            <p:nvPr/>
          </p:nvSpPr>
          <p:spPr bwMode="auto">
            <a:xfrm>
              <a:off x="3095" y="237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4" name="Oval 968"/>
            <p:cNvSpPr>
              <a:spLocks noChangeArrowheads="1"/>
            </p:cNvSpPr>
            <p:nvPr/>
          </p:nvSpPr>
          <p:spPr bwMode="auto">
            <a:xfrm>
              <a:off x="3103" y="236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5" name="Oval 969"/>
            <p:cNvSpPr>
              <a:spLocks noChangeArrowheads="1"/>
            </p:cNvSpPr>
            <p:nvPr/>
          </p:nvSpPr>
          <p:spPr bwMode="auto">
            <a:xfrm>
              <a:off x="3113" y="234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6" name="Oval 970"/>
            <p:cNvSpPr>
              <a:spLocks noChangeArrowheads="1"/>
            </p:cNvSpPr>
            <p:nvPr/>
          </p:nvSpPr>
          <p:spPr bwMode="auto">
            <a:xfrm>
              <a:off x="3121" y="233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7" name="Oval 971"/>
            <p:cNvSpPr>
              <a:spLocks noChangeArrowheads="1"/>
            </p:cNvSpPr>
            <p:nvPr/>
          </p:nvSpPr>
          <p:spPr bwMode="auto">
            <a:xfrm>
              <a:off x="3127" y="232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8" name="Oval 972"/>
            <p:cNvSpPr>
              <a:spLocks noChangeArrowheads="1"/>
            </p:cNvSpPr>
            <p:nvPr/>
          </p:nvSpPr>
          <p:spPr bwMode="auto">
            <a:xfrm>
              <a:off x="3138" y="229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9" name="Oval 973"/>
            <p:cNvSpPr>
              <a:spLocks noChangeArrowheads="1"/>
            </p:cNvSpPr>
            <p:nvPr/>
          </p:nvSpPr>
          <p:spPr bwMode="auto">
            <a:xfrm>
              <a:off x="3010" y="218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0" name="Oval 974"/>
            <p:cNvSpPr>
              <a:spLocks noChangeArrowheads="1"/>
            </p:cNvSpPr>
            <p:nvPr/>
          </p:nvSpPr>
          <p:spPr bwMode="auto">
            <a:xfrm>
              <a:off x="3037" y="218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1" name="Oval 975"/>
            <p:cNvSpPr>
              <a:spLocks noChangeArrowheads="1"/>
            </p:cNvSpPr>
            <p:nvPr/>
          </p:nvSpPr>
          <p:spPr bwMode="auto">
            <a:xfrm>
              <a:off x="3064" y="218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2" name="Oval 976"/>
            <p:cNvSpPr>
              <a:spLocks noChangeArrowheads="1"/>
            </p:cNvSpPr>
            <p:nvPr/>
          </p:nvSpPr>
          <p:spPr bwMode="auto">
            <a:xfrm>
              <a:off x="3083" y="219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3" name="Oval 977"/>
            <p:cNvSpPr>
              <a:spLocks noChangeArrowheads="1"/>
            </p:cNvSpPr>
            <p:nvPr/>
          </p:nvSpPr>
          <p:spPr bwMode="auto">
            <a:xfrm>
              <a:off x="3279" y="2223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74" name="Oval 978"/>
            <p:cNvSpPr>
              <a:spLocks noChangeArrowheads="1"/>
            </p:cNvSpPr>
            <p:nvPr/>
          </p:nvSpPr>
          <p:spPr bwMode="auto">
            <a:xfrm>
              <a:off x="3267" y="2210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75" name="Oval 979"/>
            <p:cNvSpPr>
              <a:spLocks noChangeArrowheads="1"/>
            </p:cNvSpPr>
            <p:nvPr/>
          </p:nvSpPr>
          <p:spPr bwMode="auto">
            <a:xfrm>
              <a:off x="3253" y="2200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76" name="Oval 980"/>
            <p:cNvSpPr>
              <a:spLocks noChangeArrowheads="1"/>
            </p:cNvSpPr>
            <p:nvPr/>
          </p:nvSpPr>
          <p:spPr bwMode="auto">
            <a:xfrm>
              <a:off x="3235" y="2197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77" name="Oval 981"/>
            <p:cNvSpPr>
              <a:spLocks noChangeArrowheads="1"/>
            </p:cNvSpPr>
            <p:nvPr/>
          </p:nvSpPr>
          <p:spPr bwMode="auto">
            <a:xfrm>
              <a:off x="3215" y="2198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78" name="Oval 982"/>
            <p:cNvSpPr>
              <a:spLocks noChangeArrowheads="1"/>
            </p:cNvSpPr>
            <p:nvPr/>
          </p:nvSpPr>
          <p:spPr bwMode="auto">
            <a:xfrm>
              <a:off x="3199" y="2205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79" name="Oval 983"/>
            <p:cNvSpPr>
              <a:spLocks noChangeArrowheads="1"/>
            </p:cNvSpPr>
            <p:nvPr/>
          </p:nvSpPr>
          <p:spPr bwMode="auto">
            <a:xfrm>
              <a:off x="3187" y="2214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80" name="Oval 984"/>
            <p:cNvSpPr>
              <a:spLocks noChangeArrowheads="1"/>
            </p:cNvSpPr>
            <p:nvPr/>
          </p:nvSpPr>
          <p:spPr bwMode="auto">
            <a:xfrm>
              <a:off x="3177" y="2226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81" name="Oval 985"/>
            <p:cNvSpPr>
              <a:spLocks noChangeArrowheads="1"/>
            </p:cNvSpPr>
            <p:nvPr/>
          </p:nvSpPr>
          <p:spPr bwMode="auto">
            <a:xfrm>
              <a:off x="3169" y="2238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82" name="Oval 986"/>
            <p:cNvSpPr>
              <a:spLocks noChangeArrowheads="1"/>
            </p:cNvSpPr>
            <p:nvPr/>
          </p:nvSpPr>
          <p:spPr bwMode="auto">
            <a:xfrm>
              <a:off x="3165" y="2252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83" name="Oval 987"/>
            <p:cNvSpPr>
              <a:spLocks noChangeArrowheads="1"/>
            </p:cNvSpPr>
            <p:nvPr/>
          </p:nvSpPr>
          <p:spPr bwMode="auto">
            <a:xfrm>
              <a:off x="3161" y="2268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84" name="Oval 988"/>
            <p:cNvSpPr>
              <a:spLocks noChangeArrowheads="1"/>
            </p:cNvSpPr>
            <p:nvPr/>
          </p:nvSpPr>
          <p:spPr bwMode="auto">
            <a:xfrm>
              <a:off x="3159" y="2282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85" name="Oval 989"/>
            <p:cNvSpPr>
              <a:spLocks noChangeArrowheads="1"/>
            </p:cNvSpPr>
            <p:nvPr/>
          </p:nvSpPr>
          <p:spPr bwMode="auto">
            <a:xfrm>
              <a:off x="3157" y="2292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86" name="Oval 990"/>
            <p:cNvSpPr>
              <a:spLocks noChangeArrowheads="1"/>
            </p:cNvSpPr>
            <p:nvPr/>
          </p:nvSpPr>
          <p:spPr bwMode="auto">
            <a:xfrm>
              <a:off x="3158" y="2306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87" name="Oval 991"/>
            <p:cNvSpPr>
              <a:spLocks noChangeArrowheads="1"/>
            </p:cNvSpPr>
            <p:nvPr/>
          </p:nvSpPr>
          <p:spPr bwMode="auto">
            <a:xfrm>
              <a:off x="3161" y="2320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88" name="Oval 992"/>
            <p:cNvSpPr>
              <a:spLocks noChangeArrowheads="1"/>
            </p:cNvSpPr>
            <p:nvPr/>
          </p:nvSpPr>
          <p:spPr bwMode="auto">
            <a:xfrm>
              <a:off x="3167" y="2332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89" name="Oval 993"/>
            <p:cNvSpPr>
              <a:spLocks noChangeArrowheads="1"/>
            </p:cNvSpPr>
            <p:nvPr/>
          </p:nvSpPr>
          <p:spPr bwMode="auto">
            <a:xfrm>
              <a:off x="3173" y="2344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90" name="Oval 994"/>
            <p:cNvSpPr>
              <a:spLocks noChangeArrowheads="1"/>
            </p:cNvSpPr>
            <p:nvPr/>
          </p:nvSpPr>
          <p:spPr bwMode="auto">
            <a:xfrm>
              <a:off x="3183" y="2356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91" name="Oval 995"/>
            <p:cNvSpPr>
              <a:spLocks noChangeArrowheads="1"/>
            </p:cNvSpPr>
            <p:nvPr/>
          </p:nvSpPr>
          <p:spPr bwMode="auto">
            <a:xfrm>
              <a:off x="3187" y="2363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92" name="Oval 996"/>
            <p:cNvSpPr>
              <a:spLocks noChangeArrowheads="1"/>
            </p:cNvSpPr>
            <p:nvPr/>
          </p:nvSpPr>
          <p:spPr bwMode="auto">
            <a:xfrm>
              <a:off x="3197" y="2369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93" name="Oval 997"/>
            <p:cNvSpPr>
              <a:spLocks noChangeArrowheads="1"/>
            </p:cNvSpPr>
            <p:nvPr/>
          </p:nvSpPr>
          <p:spPr bwMode="auto">
            <a:xfrm>
              <a:off x="3205" y="2374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94" name="Oval 998"/>
            <p:cNvSpPr>
              <a:spLocks noChangeArrowheads="1"/>
            </p:cNvSpPr>
            <p:nvPr/>
          </p:nvSpPr>
          <p:spPr bwMode="auto">
            <a:xfrm>
              <a:off x="3217" y="2377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95" name="Oval 999"/>
            <p:cNvSpPr>
              <a:spLocks noChangeArrowheads="1"/>
            </p:cNvSpPr>
            <p:nvPr/>
          </p:nvSpPr>
          <p:spPr bwMode="auto">
            <a:xfrm>
              <a:off x="3233" y="2377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96" name="Oval 1000"/>
            <p:cNvSpPr>
              <a:spLocks noChangeArrowheads="1"/>
            </p:cNvSpPr>
            <p:nvPr/>
          </p:nvSpPr>
          <p:spPr bwMode="auto">
            <a:xfrm>
              <a:off x="3245" y="2374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97" name="Oval 1001"/>
            <p:cNvSpPr>
              <a:spLocks noChangeArrowheads="1"/>
            </p:cNvSpPr>
            <p:nvPr/>
          </p:nvSpPr>
          <p:spPr bwMode="auto">
            <a:xfrm>
              <a:off x="3261" y="2369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98" name="Oval 1002"/>
            <p:cNvSpPr>
              <a:spLocks noChangeArrowheads="1"/>
            </p:cNvSpPr>
            <p:nvPr/>
          </p:nvSpPr>
          <p:spPr bwMode="auto">
            <a:xfrm>
              <a:off x="3271" y="2356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699" name="Oval 1003"/>
            <p:cNvSpPr>
              <a:spLocks noChangeArrowheads="1"/>
            </p:cNvSpPr>
            <p:nvPr/>
          </p:nvSpPr>
          <p:spPr bwMode="auto">
            <a:xfrm>
              <a:off x="3279" y="2343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00" name="Oval 1004"/>
            <p:cNvSpPr>
              <a:spLocks noChangeArrowheads="1"/>
            </p:cNvSpPr>
            <p:nvPr/>
          </p:nvSpPr>
          <p:spPr bwMode="auto">
            <a:xfrm>
              <a:off x="3285" y="2330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01" name="Oval 1005"/>
            <p:cNvSpPr>
              <a:spLocks noChangeArrowheads="1"/>
            </p:cNvSpPr>
            <p:nvPr/>
          </p:nvSpPr>
          <p:spPr bwMode="auto">
            <a:xfrm>
              <a:off x="3289" y="2322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02" name="Oval 1006"/>
            <p:cNvSpPr>
              <a:spLocks noChangeArrowheads="1"/>
            </p:cNvSpPr>
            <p:nvPr/>
          </p:nvSpPr>
          <p:spPr bwMode="auto">
            <a:xfrm>
              <a:off x="3289" y="2308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03" name="Oval 1007"/>
            <p:cNvSpPr>
              <a:spLocks noChangeArrowheads="1"/>
            </p:cNvSpPr>
            <p:nvPr/>
          </p:nvSpPr>
          <p:spPr bwMode="auto">
            <a:xfrm>
              <a:off x="3291" y="2297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04" name="Oval 1008"/>
            <p:cNvSpPr>
              <a:spLocks noChangeArrowheads="1"/>
            </p:cNvSpPr>
            <p:nvPr/>
          </p:nvSpPr>
          <p:spPr bwMode="auto">
            <a:xfrm>
              <a:off x="3291" y="2285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05" name="Oval 1009"/>
            <p:cNvSpPr>
              <a:spLocks noChangeArrowheads="1"/>
            </p:cNvSpPr>
            <p:nvPr/>
          </p:nvSpPr>
          <p:spPr bwMode="auto">
            <a:xfrm>
              <a:off x="3289" y="2271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06" name="Oval 1010"/>
            <p:cNvSpPr>
              <a:spLocks noChangeArrowheads="1"/>
            </p:cNvSpPr>
            <p:nvPr/>
          </p:nvSpPr>
          <p:spPr bwMode="auto">
            <a:xfrm>
              <a:off x="3289" y="2256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07" name="Oval 1011"/>
            <p:cNvSpPr>
              <a:spLocks noChangeArrowheads="1"/>
            </p:cNvSpPr>
            <p:nvPr/>
          </p:nvSpPr>
          <p:spPr bwMode="auto">
            <a:xfrm>
              <a:off x="3292" y="2201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08" name="Oval 1012"/>
            <p:cNvSpPr>
              <a:spLocks noChangeArrowheads="1"/>
            </p:cNvSpPr>
            <p:nvPr/>
          </p:nvSpPr>
          <p:spPr bwMode="auto">
            <a:xfrm>
              <a:off x="3290" y="2217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09" name="Oval 1013"/>
            <p:cNvSpPr>
              <a:spLocks noChangeArrowheads="1"/>
            </p:cNvSpPr>
            <p:nvPr/>
          </p:nvSpPr>
          <p:spPr bwMode="auto">
            <a:xfrm>
              <a:off x="3280" y="2224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10" name="Oval 1014"/>
            <p:cNvSpPr>
              <a:spLocks noChangeArrowheads="1"/>
            </p:cNvSpPr>
            <p:nvPr/>
          </p:nvSpPr>
          <p:spPr bwMode="auto">
            <a:xfrm>
              <a:off x="3290" y="2237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11" name="Oval 1015"/>
            <p:cNvSpPr>
              <a:spLocks noChangeArrowheads="1"/>
            </p:cNvSpPr>
            <p:nvPr/>
          </p:nvSpPr>
          <p:spPr bwMode="auto">
            <a:xfrm>
              <a:off x="3292" y="2254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12" name="Oval 1016"/>
            <p:cNvSpPr>
              <a:spLocks noChangeArrowheads="1"/>
            </p:cNvSpPr>
            <p:nvPr/>
          </p:nvSpPr>
          <p:spPr bwMode="auto">
            <a:xfrm>
              <a:off x="3290" y="2283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13" name="Oval 1017"/>
            <p:cNvSpPr>
              <a:spLocks noChangeArrowheads="1"/>
            </p:cNvSpPr>
            <p:nvPr/>
          </p:nvSpPr>
          <p:spPr bwMode="auto">
            <a:xfrm>
              <a:off x="3288" y="2315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14" name="Oval 1018"/>
            <p:cNvSpPr>
              <a:spLocks noChangeArrowheads="1"/>
            </p:cNvSpPr>
            <p:nvPr/>
          </p:nvSpPr>
          <p:spPr bwMode="auto">
            <a:xfrm>
              <a:off x="3290" y="2336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15" name="Oval 1019"/>
            <p:cNvSpPr>
              <a:spLocks noChangeArrowheads="1"/>
            </p:cNvSpPr>
            <p:nvPr/>
          </p:nvSpPr>
          <p:spPr bwMode="auto">
            <a:xfrm>
              <a:off x="3292" y="2351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16" name="Oval 1020"/>
            <p:cNvSpPr>
              <a:spLocks noChangeArrowheads="1"/>
            </p:cNvSpPr>
            <p:nvPr/>
          </p:nvSpPr>
          <p:spPr bwMode="auto">
            <a:xfrm>
              <a:off x="3296" y="2363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17" name="Oval 1021"/>
            <p:cNvSpPr>
              <a:spLocks noChangeArrowheads="1"/>
            </p:cNvSpPr>
            <p:nvPr/>
          </p:nvSpPr>
          <p:spPr bwMode="auto">
            <a:xfrm>
              <a:off x="3302" y="2376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18" name="Oval 1022"/>
            <p:cNvSpPr>
              <a:spLocks noChangeArrowheads="1"/>
            </p:cNvSpPr>
            <p:nvPr/>
          </p:nvSpPr>
          <p:spPr bwMode="auto">
            <a:xfrm>
              <a:off x="3314" y="2381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19" name="Oval 1023"/>
            <p:cNvSpPr>
              <a:spLocks noChangeArrowheads="1"/>
            </p:cNvSpPr>
            <p:nvPr/>
          </p:nvSpPr>
          <p:spPr bwMode="auto">
            <a:xfrm>
              <a:off x="3326" y="2377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20" name="Oval 1024"/>
            <p:cNvSpPr>
              <a:spLocks noChangeArrowheads="1"/>
            </p:cNvSpPr>
            <p:nvPr/>
          </p:nvSpPr>
          <p:spPr bwMode="auto">
            <a:xfrm>
              <a:off x="3338" y="2370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21" name="Oval 1025"/>
            <p:cNvSpPr>
              <a:spLocks noChangeArrowheads="1"/>
            </p:cNvSpPr>
            <p:nvPr/>
          </p:nvSpPr>
          <p:spPr bwMode="auto">
            <a:xfrm>
              <a:off x="3346" y="2358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22" name="Oval 1026"/>
            <p:cNvSpPr>
              <a:spLocks noChangeArrowheads="1"/>
            </p:cNvSpPr>
            <p:nvPr/>
          </p:nvSpPr>
          <p:spPr bwMode="auto">
            <a:xfrm>
              <a:off x="3354" y="2348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23" name="Oval 1027"/>
            <p:cNvSpPr>
              <a:spLocks noChangeArrowheads="1"/>
            </p:cNvSpPr>
            <p:nvPr/>
          </p:nvSpPr>
          <p:spPr bwMode="auto">
            <a:xfrm>
              <a:off x="3358" y="2339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24" name="Oval 1028"/>
            <p:cNvSpPr>
              <a:spLocks noChangeArrowheads="1"/>
            </p:cNvSpPr>
            <p:nvPr/>
          </p:nvSpPr>
          <p:spPr bwMode="auto">
            <a:xfrm>
              <a:off x="3366" y="2325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25" name="Oval 1029"/>
            <p:cNvSpPr>
              <a:spLocks noChangeArrowheads="1"/>
            </p:cNvSpPr>
            <p:nvPr/>
          </p:nvSpPr>
          <p:spPr bwMode="auto">
            <a:xfrm>
              <a:off x="3372" y="2313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26" name="Oval 1030"/>
            <p:cNvSpPr>
              <a:spLocks noChangeArrowheads="1"/>
            </p:cNvSpPr>
            <p:nvPr/>
          </p:nvSpPr>
          <p:spPr bwMode="auto">
            <a:xfrm>
              <a:off x="3376" y="2303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0727" name="Group 1031"/>
            <p:cNvGrpSpPr>
              <a:grpSpLocks/>
            </p:cNvGrpSpPr>
            <p:nvPr/>
          </p:nvGrpSpPr>
          <p:grpSpPr bwMode="auto">
            <a:xfrm>
              <a:off x="3222" y="2101"/>
              <a:ext cx="78" cy="75"/>
              <a:chOff x="2542" y="2205"/>
              <a:chExt cx="78" cy="75"/>
            </a:xfrm>
          </p:grpSpPr>
          <p:sp>
            <p:nvSpPr>
              <p:cNvPr id="30728" name="Oval 1032"/>
              <p:cNvSpPr>
                <a:spLocks noChangeArrowheads="1"/>
              </p:cNvSpPr>
              <p:nvPr/>
            </p:nvSpPr>
            <p:spPr bwMode="auto">
              <a:xfrm>
                <a:off x="2591" y="2205"/>
                <a:ext cx="29" cy="25"/>
              </a:xfrm>
              <a:prstGeom prst="ellipse">
                <a:avLst/>
              </a:prstGeom>
              <a:solidFill>
                <a:srgbClr val="0000FF"/>
              </a:solidFill>
              <a:ln w="1905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29" name="Oval 1033"/>
              <p:cNvSpPr>
                <a:spLocks noChangeArrowheads="1"/>
              </p:cNvSpPr>
              <p:nvPr/>
            </p:nvSpPr>
            <p:spPr bwMode="auto">
              <a:xfrm>
                <a:off x="2573" y="2224"/>
                <a:ext cx="29" cy="25"/>
              </a:xfrm>
              <a:prstGeom prst="ellipse">
                <a:avLst/>
              </a:prstGeom>
              <a:solidFill>
                <a:srgbClr val="0000FF"/>
              </a:solidFill>
              <a:ln w="1905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30" name="Oval 1034"/>
              <p:cNvSpPr>
                <a:spLocks noChangeArrowheads="1"/>
              </p:cNvSpPr>
              <p:nvPr/>
            </p:nvSpPr>
            <p:spPr bwMode="auto">
              <a:xfrm>
                <a:off x="2558" y="2239"/>
                <a:ext cx="29" cy="25"/>
              </a:xfrm>
              <a:prstGeom prst="ellipse">
                <a:avLst/>
              </a:prstGeom>
              <a:solidFill>
                <a:srgbClr val="0000FF"/>
              </a:solidFill>
              <a:ln w="1905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31" name="Oval 1035"/>
              <p:cNvSpPr>
                <a:spLocks noChangeArrowheads="1"/>
              </p:cNvSpPr>
              <p:nvPr/>
            </p:nvSpPr>
            <p:spPr bwMode="auto">
              <a:xfrm>
                <a:off x="2542" y="2255"/>
                <a:ext cx="29" cy="25"/>
              </a:xfrm>
              <a:prstGeom prst="ellipse">
                <a:avLst/>
              </a:prstGeom>
              <a:solidFill>
                <a:srgbClr val="0000FF"/>
              </a:solidFill>
              <a:ln w="1905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0732" name="Group 1036"/>
          <p:cNvGrpSpPr>
            <a:grpSpLocks/>
          </p:cNvGrpSpPr>
          <p:nvPr/>
        </p:nvGrpSpPr>
        <p:grpSpPr bwMode="auto">
          <a:xfrm>
            <a:off x="7705725" y="3335338"/>
            <a:ext cx="1338263" cy="971550"/>
            <a:chOff x="2562" y="2101"/>
            <a:chExt cx="843" cy="612"/>
          </a:xfrm>
        </p:grpSpPr>
        <p:sp>
          <p:nvSpPr>
            <p:cNvPr id="30733" name="Oval 1037"/>
            <p:cNvSpPr>
              <a:spLocks noChangeArrowheads="1"/>
            </p:cNvSpPr>
            <p:nvPr/>
          </p:nvSpPr>
          <p:spPr bwMode="auto">
            <a:xfrm>
              <a:off x="2562" y="229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Oval 1038"/>
            <p:cNvSpPr>
              <a:spLocks noChangeArrowheads="1"/>
            </p:cNvSpPr>
            <p:nvPr/>
          </p:nvSpPr>
          <p:spPr bwMode="auto">
            <a:xfrm>
              <a:off x="2570" y="22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Oval 1039"/>
            <p:cNvSpPr>
              <a:spLocks noChangeArrowheads="1"/>
            </p:cNvSpPr>
            <p:nvPr/>
          </p:nvSpPr>
          <p:spPr bwMode="auto">
            <a:xfrm>
              <a:off x="2583" y="226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Oval 1040"/>
            <p:cNvSpPr>
              <a:spLocks noChangeArrowheads="1"/>
            </p:cNvSpPr>
            <p:nvPr/>
          </p:nvSpPr>
          <p:spPr bwMode="auto">
            <a:xfrm>
              <a:off x="2594" y="224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Oval 1041"/>
            <p:cNvSpPr>
              <a:spLocks noChangeArrowheads="1"/>
            </p:cNvSpPr>
            <p:nvPr/>
          </p:nvSpPr>
          <p:spPr bwMode="auto">
            <a:xfrm>
              <a:off x="2600" y="222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Oval 1042"/>
            <p:cNvSpPr>
              <a:spLocks noChangeArrowheads="1"/>
            </p:cNvSpPr>
            <p:nvPr/>
          </p:nvSpPr>
          <p:spPr bwMode="auto">
            <a:xfrm>
              <a:off x="2600" y="224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Oval 1043"/>
            <p:cNvSpPr>
              <a:spLocks noChangeArrowheads="1"/>
            </p:cNvSpPr>
            <p:nvPr/>
          </p:nvSpPr>
          <p:spPr bwMode="auto">
            <a:xfrm>
              <a:off x="2600" y="227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Oval 1044"/>
            <p:cNvSpPr>
              <a:spLocks noChangeArrowheads="1"/>
            </p:cNvSpPr>
            <p:nvPr/>
          </p:nvSpPr>
          <p:spPr bwMode="auto">
            <a:xfrm>
              <a:off x="2603" y="230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Oval 1045"/>
            <p:cNvSpPr>
              <a:spLocks noChangeArrowheads="1"/>
            </p:cNvSpPr>
            <p:nvPr/>
          </p:nvSpPr>
          <p:spPr bwMode="auto">
            <a:xfrm>
              <a:off x="2604" y="232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Oval 1046"/>
            <p:cNvSpPr>
              <a:spLocks noChangeArrowheads="1"/>
            </p:cNvSpPr>
            <p:nvPr/>
          </p:nvSpPr>
          <p:spPr bwMode="auto">
            <a:xfrm>
              <a:off x="2604" y="234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Oval 1047"/>
            <p:cNvSpPr>
              <a:spLocks noChangeArrowheads="1"/>
            </p:cNvSpPr>
            <p:nvPr/>
          </p:nvSpPr>
          <p:spPr bwMode="auto">
            <a:xfrm>
              <a:off x="2608" y="23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Oval 1048"/>
            <p:cNvSpPr>
              <a:spLocks noChangeArrowheads="1"/>
            </p:cNvSpPr>
            <p:nvPr/>
          </p:nvSpPr>
          <p:spPr bwMode="auto">
            <a:xfrm>
              <a:off x="2620" y="23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Oval 1049"/>
            <p:cNvSpPr>
              <a:spLocks noChangeArrowheads="1"/>
            </p:cNvSpPr>
            <p:nvPr/>
          </p:nvSpPr>
          <p:spPr bwMode="auto">
            <a:xfrm>
              <a:off x="2640" y="239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Oval 1050"/>
            <p:cNvSpPr>
              <a:spLocks noChangeArrowheads="1"/>
            </p:cNvSpPr>
            <p:nvPr/>
          </p:nvSpPr>
          <p:spPr bwMode="auto">
            <a:xfrm>
              <a:off x="2660" y="239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Oval 1051"/>
            <p:cNvSpPr>
              <a:spLocks noChangeArrowheads="1"/>
            </p:cNvSpPr>
            <p:nvPr/>
          </p:nvSpPr>
          <p:spPr bwMode="auto">
            <a:xfrm>
              <a:off x="2680" y="23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Oval 1052"/>
            <p:cNvSpPr>
              <a:spLocks noChangeArrowheads="1"/>
            </p:cNvSpPr>
            <p:nvPr/>
          </p:nvSpPr>
          <p:spPr bwMode="auto">
            <a:xfrm>
              <a:off x="2696" y="23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Oval 1053"/>
            <p:cNvSpPr>
              <a:spLocks noChangeArrowheads="1"/>
            </p:cNvSpPr>
            <p:nvPr/>
          </p:nvSpPr>
          <p:spPr bwMode="auto">
            <a:xfrm>
              <a:off x="2712" y="234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Oval 1054"/>
            <p:cNvSpPr>
              <a:spLocks noChangeArrowheads="1"/>
            </p:cNvSpPr>
            <p:nvPr/>
          </p:nvSpPr>
          <p:spPr bwMode="auto">
            <a:xfrm>
              <a:off x="2724" y="232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Line 1055"/>
            <p:cNvSpPr>
              <a:spLocks noChangeShapeType="1"/>
            </p:cNvSpPr>
            <p:nvPr/>
          </p:nvSpPr>
          <p:spPr bwMode="auto">
            <a:xfrm>
              <a:off x="2752" y="2221"/>
              <a:ext cx="0" cy="362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Oval 1056"/>
            <p:cNvSpPr>
              <a:spLocks noChangeArrowheads="1"/>
            </p:cNvSpPr>
            <p:nvPr/>
          </p:nvSpPr>
          <p:spPr bwMode="auto">
            <a:xfrm>
              <a:off x="2736" y="257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Oval 1057"/>
            <p:cNvSpPr>
              <a:spLocks noChangeArrowheads="1"/>
            </p:cNvSpPr>
            <p:nvPr/>
          </p:nvSpPr>
          <p:spPr bwMode="auto">
            <a:xfrm>
              <a:off x="2736" y="259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Oval 1058"/>
            <p:cNvSpPr>
              <a:spLocks noChangeArrowheads="1"/>
            </p:cNvSpPr>
            <p:nvPr/>
          </p:nvSpPr>
          <p:spPr bwMode="auto">
            <a:xfrm>
              <a:off x="2728" y="262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Oval 1059"/>
            <p:cNvSpPr>
              <a:spLocks noChangeArrowheads="1"/>
            </p:cNvSpPr>
            <p:nvPr/>
          </p:nvSpPr>
          <p:spPr bwMode="auto">
            <a:xfrm>
              <a:off x="2718" y="264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Oval 1060"/>
            <p:cNvSpPr>
              <a:spLocks noChangeArrowheads="1"/>
            </p:cNvSpPr>
            <p:nvPr/>
          </p:nvSpPr>
          <p:spPr bwMode="auto">
            <a:xfrm>
              <a:off x="2708" y="266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7" name="Oval 1061"/>
            <p:cNvSpPr>
              <a:spLocks noChangeArrowheads="1"/>
            </p:cNvSpPr>
            <p:nvPr/>
          </p:nvSpPr>
          <p:spPr bwMode="auto">
            <a:xfrm>
              <a:off x="2691" y="267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Oval 1062"/>
            <p:cNvSpPr>
              <a:spLocks noChangeArrowheads="1"/>
            </p:cNvSpPr>
            <p:nvPr/>
          </p:nvSpPr>
          <p:spPr bwMode="auto">
            <a:xfrm>
              <a:off x="2672" y="26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Oval 1063"/>
            <p:cNvSpPr>
              <a:spLocks noChangeArrowheads="1"/>
            </p:cNvSpPr>
            <p:nvPr/>
          </p:nvSpPr>
          <p:spPr bwMode="auto">
            <a:xfrm>
              <a:off x="2656" y="267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Oval 1064"/>
            <p:cNvSpPr>
              <a:spLocks noChangeArrowheads="1"/>
            </p:cNvSpPr>
            <p:nvPr/>
          </p:nvSpPr>
          <p:spPr bwMode="auto">
            <a:xfrm>
              <a:off x="2645" y="265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1" name="Oval 1065"/>
            <p:cNvSpPr>
              <a:spLocks noChangeArrowheads="1"/>
            </p:cNvSpPr>
            <p:nvPr/>
          </p:nvSpPr>
          <p:spPr bwMode="auto">
            <a:xfrm>
              <a:off x="2648" y="264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Oval 1066"/>
            <p:cNvSpPr>
              <a:spLocks noChangeArrowheads="1"/>
            </p:cNvSpPr>
            <p:nvPr/>
          </p:nvSpPr>
          <p:spPr bwMode="auto">
            <a:xfrm>
              <a:off x="2647" y="262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3" name="Oval 1067"/>
            <p:cNvSpPr>
              <a:spLocks noChangeArrowheads="1"/>
            </p:cNvSpPr>
            <p:nvPr/>
          </p:nvSpPr>
          <p:spPr bwMode="auto">
            <a:xfrm>
              <a:off x="2648" y="260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4" name="Oval 1068"/>
            <p:cNvSpPr>
              <a:spLocks noChangeArrowheads="1"/>
            </p:cNvSpPr>
            <p:nvPr/>
          </p:nvSpPr>
          <p:spPr bwMode="auto">
            <a:xfrm>
              <a:off x="2652" y="25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5" name="Oval 1069"/>
            <p:cNvSpPr>
              <a:spLocks noChangeArrowheads="1"/>
            </p:cNvSpPr>
            <p:nvPr/>
          </p:nvSpPr>
          <p:spPr bwMode="auto">
            <a:xfrm>
              <a:off x="2660" y="256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6" name="Oval 1070"/>
            <p:cNvSpPr>
              <a:spLocks noChangeArrowheads="1"/>
            </p:cNvSpPr>
            <p:nvPr/>
          </p:nvSpPr>
          <p:spPr bwMode="auto">
            <a:xfrm>
              <a:off x="2663" y="254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7" name="Oval 1071"/>
            <p:cNvSpPr>
              <a:spLocks noChangeArrowheads="1"/>
            </p:cNvSpPr>
            <p:nvPr/>
          </p:nvSpPr>
          <p:spPr bwMode="auto">
            <a:xfrm>
              <a:off x="2675" y="252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8" name="Oval 1072"/>
            <p:cNvSpPr>
              <a:spLocks noChangeArrowheads="1"/>
            </p:cNvSpPr>
            <p:nvPr/>
          </p:nvSpPr>
          <p:spPr bwMode="auto">
            <a:xfrm>
              <a:off x="2686" y="250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9" name="Oval 1073"/>
            <p:cNvSpPr>
              <a:spLocks noChangeArrowheads="1"/>
            </p:cNvSpPr>
            <p:nvPr/>
          </p:nvSpPr>
          <p:spPr bwMode="auto">
            <a:xfrm>
              <a:off x="2694" y="248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0" name="Oval 1074"/>
            <p:cNvSpPr>
              <a:spLocks noChangeArrowheads="1"/>
            </p:cNvSpPr>
            <p:nvPr/>
          </p:nvSpPr>
          <p:spPr bwMode="auto">
            <a:xfrm>
              <a:off x="2710" y="246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1" name="Oval 1075"/>
            <p:cNvSpPr>
              <a:spLocks noChangeArrowheads="1"/>
            </p:cNvSpPr>
            <p:nvPr/>
          </p:nvSpPr>
          <p:spPr bwMode="auto">
            <a:xfrm>
              <a:off x="2723" y="245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2" name="Oval 1076"/>
            <p:cNvSpPr>
              <a:spLocks noChangeArrowheads="1"/>
            </p:cNvSpPr>
            <p:nvPr/>
          </p:nvSpPr>
          <p:spPr bwMode="auto">
            <a:xfrm>
              <a:off x="2725" y="244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3" name="Oval 1077"/>
            <p:cNvSpPr>
              <a:spLocks noChangeArrowheads="1"/>
            </p:cNvSpPr>
            <p:nvPr/>
          </p:nvSpPr>
          <p:spPr bwMode="auto">
            <a:xfrm>
              <a:off x="2739" y="240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4" name="Oval 1078"/>
            <p:cNvSpPr>
              <a:spLocks noChangeArrowheads="1"/>
            </p:cNvSpPr>
            <p:nvPr/>
          </p:nvSpPr>
          <p:spPr bwMode="auto">
            <a:xfrm>
              <a:off x="2747" y="239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5" name="Oval 1079"/>
            <p:cNvSpPr>
              <a:spLocks noChangeArrowheads="1"/>
            </p:cNvSpPr>
            <p:nvPr/>
          </p:nvSpPr>
          <p:spPr bwMode="auto">
            <a:xfrm>
              <a:off x="2759" y="238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6" name="Oval 1080"/>
            <p:cNvSpPr>
              <a:spLocks noChangeArrowheads="1"/>
            </p:cNvSpPr>
            <p:nvPr/>
          </p:nvSpPr>
          <p:spPr bwMode="auto">
            <a:xfrm>
              <a:off x="2767" y="237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7" name="Oval 1081"/>
            <p:cNvSpPr>
              <a:spLocks noChangeArrowheads="1"/>
            </p:cNvSpPr>
            <p:nvPr/>
          </p:nvSpPr>
          <p:spPr bwMode="auto">
            <a:xfrm>
              <a:off x="2775" y="2353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8" name="Oval 1082"/>
            <p:cNvSpPr>
              <a:spLocks noChangeArrowheads="1"/>
            </p:cNvSpPr>
            <p:nvPr/>
          </p:nvSpPr>
          <p:spPr bwMode="auto">
            <a:xfrm>
              <a:off x="2783" y="234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9" name="Oval 1083"/>
            <p:cNvSpPr>
              <a:spLocks noChangeArrowheads="1"/>
            </p:cNvSpPr>
            <p:nvPr/>
          </p:nvSpPr>
          <p:spPr bwMode="auto">
            <a:xfrm>
              <a:off x="2791" y="2325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0" name="Oval 1084"/>
            <p:cNvSpPr>
              <a:spLocks noChangeArrowheads="1"/>
            </p:cNvSpPr>
            <p:nvPr/>
          </p:nvSpPr>
          <p:spPr bwMode="auto">
            <a:xfrm>
              <a:off x="2993" y="227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1" name="Oval 1085"/>
            <p:cNvSpPr>
              <a:spLocks noChangeArrowheads="1"/>
            </p:cNvSpPr>
            <p:nvPr/>
          </p:nvSpPr>
          <p:spPr bwMode="auto">
            <a:xfrm>
              <a:off x="3005" y="226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2" name="Oval 1086"/>
            <p:cNvSpPr>
              <a:spLocks noChangeArrowheads="1"/>
            </p:cNvSpPr>
            <p:nvPr/>
          </p:nvSpPr>
          <p:spPr bwMode="auto">
            <a:xfrm>
              <a:off x="3021" y="224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3" name="Oval 1087"/>
            <p:cNvSpPr>
              <a:spLocks noChangeArrowheads="1"/>
            </p:cNvSpPr>
            <p:nvPr/>
          </p:nvSpPr>
          <p:spPr bwMode="auto">
            <a:xfrm>
              <a:off x="3033" y="222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4" name="Oval 1088"/>
            <p:cNvSpPr>
              <a:spLocks noChangeArrowheads="1"/>
            </p:cNvSpPr>
            <p:nvPr/>
          </p:nvSpPr>
          <p:spPr bwMode="auto">
            <a:xfrm>
              <a:off x="3041" y="220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5" name="Oval 1089"/>
            <p:cNvSpPr>
              <a:spLocks noChangeArrowheads="1"/>
            </p:cNvSpPr>
            <p:nvPr/>
          </p:nvSpPr>
          <p:spPr bwMode="auto">
            <a:xfrm>
              <a:off x="3046" y="210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6" name="Oval 1090"/>
            <p:cNvSpPr>
              <a:spLocks noChangeArrowheads="1"/>
            </p:cNvSpPr>
            <p:nvPr/>
          </p:nvSpPr>
          <p:spPr bwMode="auto">
            <a:xfrm>
              <a:off x="3045" y="212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7" name="Oval 1091"/>
            <p:cNvSpPr>
              <a:spLocks noChangeArrowheads="1"/>
            </p:cNvSpPr>
            <p:nvPr/>
          </p:nvSpPr>
          <p:spPr bwMode="auto">
            <a:xfrm>
              <a:off x="3045" y="214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8" name="Oval 1092"/>
            <p:cNvSpPr>
              <a:spLocks noChangeArrowheads="1"/>
            </p:cNvSpPr>
            <p:nvPr/>
          </p:nvSpPr>
          <p:spPr bwMode="auto">
            <a:xfrm>
              <a:off x="3045" y="2157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9" name="Oval 1093"/>
            <p:cNvSpPr>
              <a:spLocks noChangeArrowheads="1"/>
            </p:cNvSpPr>
            <p:nvPr/>
          </p:nvSpPr>
          <p:spPr bwMode="auto">
            <a:xfrm>
              <a:off x="3045" y="217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0" name="Oval 1094"/>
            <p:cNvSpPr>
              <a:spLocks noChangeArrowheads="1"/>
            </p:cNvSpPr>
            <p:nvPr/>
          </p:nvSpPr>
          <p:spPr bwMode="auto">
            <a:xfrm>
              <a:off x="3045" y="219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1" name="Oval 1095"/>
            <p:cNvSpPr>
              <a:spLocks noChangeArrowheads="1"/>
            </p:cNvSpPr>
            <p:nvPr/>
          </p:nvSpPr>
          <p:spPr bwMode="auto">
            <a:xfrm>
              <a:off x="3045" y="221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2" name="Oval 1096"/>
            <p:cNvSpPr>
              <a:spLocks noChangeArrowheads="1"/>
            </p:cNvSpPr>
            <p:nvPr/>
          </p:nvSpPr>
          <p:spPr bwMode="auto">
            <a:xfrm>
              <a:off x="3045" y="222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3" name="Oval 1097"/>
            <p:cNvSpPr>
              <a:spLocks noChangeArrowheads="1"/>
            </p:cNvSpPr>
            <p:nvPr/>
          </p:nvSpPr>
          <p:spPr bwMode="auto">
            <a:xfrm>
              <a:off x="3045" y="225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4" name="Oval 1098"/>
            <p:cNvSpPr>
              <a:spLocks noChangeArrowheads="1"/>
            </p:cNvSpPr>
            <p:nvPr/>
          </p:nvSpPr>
          <p:spPr bwMode="auto">
            <a:xfrm>
              <a:off x="3041" y="227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5" name="Oval 1099"/>
            <p:cNvSpPr>
              <a:spLocks noChangeArrowheads="1"/>
            </p:cNvSpPr>
            <p:nvPr/>
          </p:nvSpPr>
          <p:spPr bwMode="auto">
            <a:xfrm>
              <a:off x="3041" y="228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6" name="Oval 1100"/>
            <p:cNvSpPr>
              <a:spLocks noChangeArrowheads="1"/>
            </p:cNvSpPr>
            <p:nvPr/>
          </p:nvSpPr>
          <p:spPr bwMode="auto">
            <a:xfrm>
              <a:off x="3041" y="2304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7" name="Oval 1101"/>
            <p:cNvSpPr>
              <a:spLocks noChangeArrowheads="1"/>
            </p:cNvSpPr>
            <p:nvPr/>
          </p:nvSpPr>
          <p:spPr bwMode="auto">
            <a:xfrm>
              <a:off x="3041" y="232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8" name="Oval 1102"/>
            <p:cNvSpPr>
              <a:spLocks noChangeArrowheads="1"/>
            </p:cNvSpPr>
            <p:nvPr/>
          </p:nvSpPr>
          <p:spPr bwMode="auto">
            <a:xfrm>
              <a:off x="3043" y="233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9" name="Oval 1103"/>
            <p:cNvSpPr>
              <a:spLocks noChangeArrowheads="1"/>
            </p:cNvSpPr>
            <p:nvPr/>
          </p:nvSpPr>
          <p:spPr bwMode="auto">
            <a:xfrm>
              <a:off x="3046" y="235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0" name="Oval 1104"/>
            <p:cNvSpPr>
              <a:spLocks noChangeArrowheads="1"/>
            </p:cNvSpPr>
            <p:nvPr/>
          </p:nvSpPr>
          <p:spPr bwMode="auto">
            <a:xfrm>
              <a:off x="3053" y="236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1" name="Oval 1105"/>
            <p:cNvSpPr>
              <a:spLocks noChangeArrowheads="1"/>
            </p:cNvSpPr>
            <p:nvPr/>
          </p:nvSpPr>
          <p:spPr bwMode="auto">
            <a:xfrm>
              <a:off x="3065" y="237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2" name="Oval 1106"/>
            <p:cNvSpPr>
              <a:spLocks noChangeArrowheads="1"/>
            </p:cNvSpPr>
            <p:nvPr/>
          </p:nvSpPr>
          <p:spPr bwMode="auto">
            <a:xfrm>
              <a:off x="3083" y="237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3" name="Oval 1107"/>
            <p:cNvSpPr>
              <a:spLocks noChangeArrowheads="1"/>
            </p:cNvSpPr>
            <p:nvPr/>
          </p:nvSpPr>
          <p:spPr bwMode="auto">
            <a:xfrm>
              <a:off x="3095" y="237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4" name="Oval 1108"/>
            <p:cNvSpPr>
              <a:spLocks noChangeArrowheads="1"/>
            </p:cNvSpPr>
            <p:nvPr/>
          </p:nvSpPr>
          <p:spPr bwMode="auto">
            <a:xfrm>
              <a:off x="3103" y="2361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5" name="Oval 1109"/>
            <p:cNvSpPr>
              <a:spLocks noChangeArrowheads="1"/>
            </p:cNvSpPr>
            <p:nvPr/>
          </p:nvSpPr>
          <p:spPr bwMode="auto">
            <a:xfrm>
              <a:off x="3113" y="234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6" name="Oval 1110"/>
            <p:cNvSpPr>
              <a:spLocks noChangeArrowheads="1"/>
            </p:cNvSpPr>
            <p:nvPr/>
          </p:nvSpPr>
          <p:spPr bwMode="auto">
            <a:xfrm>
              <a:off x="3121" y="233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7" name="Oval 1111"/>
            <p:cNvSpPr>
              <a:spLocks noChangeArrowheads="1"/>
            </p:cNvSpPr>
            <p:nvPr/>
          </p:nvSpPr>
          <p:spPr bwMode="auto">
            <a:xfrm>
              <a:off x="3127" y="2322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8" name="Oval 1112"/>
            <p:cNvSpPr>
              <a:spLocks noChangeArrowheads="1"/>
            </p:cNvSpPr>
            <p:nvPr/>
          </p:nvSpPr>
          <p:spPr bwMode="auto">
            <a:xfrm>
              <a:off x="3138" y="2298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9" name="Oval 1113"/>
            <p:cNvSpPr>
              <a:spLocks noChangeArrowheads="1"/>
            </p:cNvSpPr>
            <p:nvPr/>
          </p:nvSpPr>
          <p:spPr bwMode="auto">
            <a:xfrm>
              <a:off x="3010" y="218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0" name="Oval 1114"/>
            <p:cNvSpPr>
              <a:spLocks noChangeArrowheads="1"/>
            </p:cNvSpPr>
            <p:nvPr/>
          </p:nvSpPr>
          <p:spPr bwMode="auto">
            <a:xfrm>
              <a:off x="3037" y="2186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1" name="Oval 1115"/>
            <p:cNvSpPr>
              <a:spLocks noChangeArrowheads="1"/>
            </p:cNvSpPr>
            <p:nvPr/>
          </p:nvSpPr>
          <p:spPr bwMode="auto">
            <a:xfrm>
              <a:off x="3064" y="2189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2" name="Oval 1116"/>
            <p:cNvSpPr>
              <a:spLocks noChangeArrowheads="1"/>
            </p:cNvSpPr>
            <p:nvPr/>
          </p:nvSpPr>
          <p:spPr bwMode="auto">
            <a:xfrm>
              <a:off x="3083" y="2190"/>
              <a:ext cx="31" cy="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3" name="Oval 1117"/>
            <p:cNvSpPr>
              <a:spLocks noChangeArrowheads="1"/>
            </p:cNvSpPr>
            <p:nvPr/>
          </p:nvSpPr>
          <p:spPr bwMode="auto">
            <a:xfrm>
              <a:off x="3279" y="2223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14" name="Oval 1118"/>
            <p:cNvSpPr>
              <a:spLocks noChangeArrowheads="1"/>
            </p:cNvSpPr>
            <p:nvPr/>
          </p:nvSpPr>
          <p:spPr bwMode="auto">
            <a:xfrm>
              <a:off x="3267" y="2210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15" name="Oval 1119"/>
            <p:cNvSpPr>
              <a:spLocks noChangeArrowheads="1"/>
            </p:cNvSpPr>
            <p:nvPr/>
          </p:nvSpPr>
          <p:spPr bwMode="auto">
            <a:xfrm>
              <a:off x="3253" y="2200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16" name="Oval 1120"/>
            <p:cNvSpPr>
              <a:spLocks noChangeArrowheads="1"/>
            </p:cNvSpPr>
            <p:nvPr/>
          </p:nvSpPr>
          <p:spPr bwMode="auto">
            <a:xfrm>
              <a:off x="3235" y="2197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17" name="Oval 1121"/>
            <p:cNvSpPr>
              <a:spLocks noChangeArrowheads="1"/>
            </p:cNvSpPr>
            <p:nvPr/>
          </p:nvSpPr>
          <p:spPr bwMode="auto">
            <a:xfrm>
              <a:off x="3215" y="2198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18" name="Oval 1122"/>
            <p:cNvSpPr>
              <a:spLocks noChangeArrowheads="1"/>
            </p:cNvSpPr>
            <p:nvPr/>
          </p:nvSpPr>
          <p:spPr bwMode="auto">
            <a:xfrm>
              <a:off x="3199" y="2205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19" name="Oval 1123"/>
            <p:cNvSpPr>
              <a:spLocks noChangeArrowheads="1"/>
            </p:cNvSpPr>
            <p:nvPr/>
          </p:nvSpPr>
          <p:spPr bwMode="auto">
            <a:xfrm>
              <a:off x="3187" y="2214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20" name="Oval 1124"/>
            <p:cNvSpPr>
              <a:spLocks noChangeArrowheads="1"/>
            </p:cNvSpPr>
            <p:nvPr/>
          </p:nvSpPr>
          <p:spPr bwMode="auto">
            <a:xfrm>
              <a:off x="3177" y="2226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21" name="Oval 1125"/>
            <p:cNvSpPr>
              <a:spLocks noChangeArrowheads="1"/>
            </p:cNvSpPr>
            <p:nvPr/>
          </p:nvSpPr>
          <p:spPr bwMode="auto">
            <a:xfrm>
              <a:off x="3169" y="2238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22" name="Oval 1126"/>
            <p:cNvSpPr>
              <a:spLocks noChangeArrowheads="1"/>
            </p:cNvSpPr>
            <p:nvPr/>
          </p:nvSpPr>
          <p:spPr bwMode="auto">
            <a:xfrm>
              <a:off x="3165" y="2252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23" name="Oval 1127"/>
            <p:cNvSpPr>
              <a:spLocks noChangeArrowheads="1"/>
            </p:cNvSpPr>
            <p:nvPr/>
          </p:nvSpPr>
          <p:spPr bwMode="auto">
            <a:xfrm>
              <a:off x="3161" y="2268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24" name="Oval 1128"/>
            <p:cNvSpPr>
              <a:spLocks noChangeArrowheads="1"/>
            </p:cNvSpPr>
            <p:nvPr/>
          </p:nvSpPr>
          <p:spPr bwMode="auto">
            <a:xfrm>
              <a:off x="3159" y="2282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25" name="Oval 1129"/>
            <p:cNvSpPr>
              <a:spLocks noChangeArrowheads="1"/>
            </p:cNvSpPr>
            <p:nvPr/>
          </p:nvSpPr>
          <p:spPr bwMode="auto">
            <a:xfrm>
              <a:off x="3157" y="2292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26" name="Oval 1130"/>
            <p:cNvSpPr>
              <a:spLocks noChangeArrowheads="1"/>
            </p:cNvSpPr>
            <p:nvPr/>
          </p:nvSpPr>
          <p:spPr bwMode="auto">
            <a:xfrm>
              <a:off x="3158" y="2306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27" name="Oval 1131"/>
            <p:cNvSpPr>
              <a:spLocks noChangeArrowheads="1"/>
            </p:cNvSpPr>
            <p:nvPr/>
          </p:nvSpPr>
          <p:spPr bwMode="auto">
            <a:xfrm>
              <a:off x="3161" y="2320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28" name="Oval 1132"/>
            <p:cNvSpPr>
              <a:spLocks noChangeArrowheads="1"/>
            </p:cNvSpPr>
            <p:nvPr/>
          </p:nvSpPr>
          <p:spPr bwMode="auto">
            <a:xfrm>
              <a:off x="3167" y="2332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29" name="Oval 1133"/>
            <p:cNvSpPr>
              <a:spLocks noChangeArrowheads="1"/>
            </p:cNvSpPr>
            <p:nvPr/>
          </p:nvSpPr>
          <p:spPr bwMode="auto">
            <a:xfrm>
              <a:off x="3173" y="2344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30" name="Oval 1134"/>
            <p:cNvSpPr>
              <a:spLocks noChangeArrowheads="1"/>
            </p:cNvSpPr>
            <p:nvPr/>
          </p:nvSpPr>
          <p:spPr bwMode="auto">
            <a:xfrm>
              <a:off x="3183" y="2356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31" name="Oval 1135"/>
            <p:cNvSpPr>
              <a:spLocks noChangeArrowheads="1"/>
            </p:cNvSpPr>
            <p:nvPr/>
          </p:nvSpPr>
          <p:spPr bwMode="auto">
            <a:xfrm>
              <a:off x="3187" y="2363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32" name="Oval 1136"/>
            <p:cNvSpPr>
              <a:spLocks noChangeArrowheads="1"/>
            </p:cNvSpPr>
            <p:nvPr/>
          </p:nvSpPr>
          <p:spPr bwMode="auto">
            <a:xfrm>
              <a:off x="3197" y="2369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33" name="Oval 1137"/>
            <p:cNvSpPr>
              <a:spLocks noChangeArrowheads="1"/>
            </p:cNvSpPr>
            <p:nvPr/>
          </p:nvSpPr>
          <p:spPr bwMode="auto">
            <a:xfrm>
              <a:off x="3205" y="2374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34" name="Oval 1138"/>
            <p:cNvSpPr>
              <a:spLocks noChangeArrowheads="1"/>
            </p:cNvSpPr>
            <p:nvPr/>
          </p:nvSpPr>
          <p:spPr bwMode="auto">
            <a:xfrm>
              <a:off x="3217" y="2377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35" name="Oval 1139"/>
            <p:cNvSpPr>
              <a:spLocks noChangeArrowheads="1"/>
            </p:cNvSpPr>
            <p:nvPr/>
          </p:nvSpPr>
          <p:spPr bwMode="auto">
            <a:xfrm>
              <a:off x="3233" y="2377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36" name="Oval 1140"/>
            <p:cNvSpPr>
              <a:spLocks noChangeArrowheads="1"/>
            </p:cNvSpPr>
            <p:nvPr/>
          </p:nvSpPr>
          <p:spPr bwMode="auto">
            <a:xfrm>
              <a:off x="3245" y="2374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37" name="Oval 1141"/>
            <p:cNvSpPr>
              <a:spLocks noChangeArrowheads="1"/>
            </p:cNvSpPr>
            <p:nvPr/>
          </p:nvSpPr>
          <p:spPr bwMode="auto">
            <a:xfrm>
              <a:off x="3261" y="2369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38" name="Oval 1142"/>
            <p:cNvSpPr>
              <a:spLocks noChangeArrowheads="1"/>
            </p:cNvSpPr>
            <p:nvPr/>
          </p:nvSpPr>
          <p:spPr bwMode="auto">
            <a:xfrm>
              <a:off x="3271" y="2356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39" name="Oval 1143"/>
            <p:cNvSpPr>
              <a:spLocks noChangeArrowheads="1"/>
            </p:cNvSpPr>
            <p:nvPr/>
          </p:nvSpPr>
          <p:spPr bwMode="auto">
            <a:xfrm>
              <a:off x="3279" y="2343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40" name="Oval 1144"/>
            <p:cNvSpPr>
              <a:spLocks noChangeArrowheads="1"/>
            </p:cNvSpPr>
            <p:nvPr/>
          </p:nvSpPr>
          <p:spPr bwMode="auto">
            <a:xfrm>
              <a:off x="3285" y="2330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41" name="Oval 1145"/>
            <p:cNvSpPr>
              <a:spLocks noChangeArrowheads="1"/>
            </p:cNvSpPr>
            <p:nvPr/>
          </p:nvSpPr>
          <p:spPr bwMode="auto">
            <a:xfrm>
              <a:off x="3289" y="2322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42" name="Oval 1146"/>
            <p:cNvSpPr>
              <a:spLocks noChangeArrowheads="1"/>
            </p:cNvSpPr>
            <p:nvPr/>
          </p:nvSpPr>
          <p:spPr bwMode="auto">
            <a:xfrm>
              <a:off x="3289" y="2308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43" name="Oval 1147"/>
            <p:cNvSpPr>
              <a:spLocks noChangeArrowheads="1"/>
            </p:cNvSpPr>
            <p:nvPr/>
          </p:nvSpPr>
          <p:spPr bwMode="auto">
            <a:xfrm>
              <a:off x="3291" y="2297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44" name="Oval 1148"/>
            <p:cNvSpPr>
              <a:spLocks noChangeArrowheads="1"/>
            </p:cNvSpPr>
            <p:nvPr/>
          </p:nvSpPr>
          <p:spPr bwMode="auto">
            <a:xfrm>
              <a:off x="3291" y="2285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45" name="Oval 1149"/>
            <p:cNvSpPr>
              <a:spLocks noChangeArrowheads="1"/>
            </p:cNvSpPr>
            <p:nvPr/>
          </p:nvSpPr>
          <p:spPr bwMode="auto">
            <a:xfrm>
              <a:off x="3289" y="2271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46" name="Oval 1150"/>
            <p:cNvSpPr>
              <a:spLocks noChangeArrowheads="1"/>
            </p:cNvSpPr>
            <p:nvPr/>
          </p:nvSpPr>
          <p:spPr bwMode="auto">
            <a:xfrm>
              <a:off x="3289" y="2256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47" name="Oval 1151"/>
            <p:cNvSpPr>
              <a:spLocks noChangeArrowheads="1"/>
            </p:cNvSpPr>
            <p:nvPr/>
          </p:nvSpPr>
          <p:spPr bwMode="auto">
            <a:xfrm>
              <a:off x="3292" y="2201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48" name="Oval 1152"/>
            <p:cNvSpPr>
              <a:spLocks noChangeArrowheads="1"/>
            </p:cNvSpPr>
            <p:nvPr/>
          </p:nvSpPr>
          <p:spPr bwMode="auto">
            <a:xfrm>
              <a:off x="3290" y="2217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49" name="Oval 1153"/>
            <p:cNvSpPr>
              <a:spLocks noChangeArrowheads="1"/>
            </p:cNvSpPr>
            <p:nvPr/>
          </p:nvSpPr>
          <p:spPr bwMode="auto">
            <a:xfrm>
              <a:off x="3280" y="2224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50" name="Oval 1154"/>
            <p:cNvSpPr>
              <a:spLocks noChangeArrowheads="1"/>
            </p:cNvSpPr>
            <p:nvPr/>
          </p:nvSpPr>
          <p:spPr bwMode="auto">
            <a:xfrm>
              <a:off x="3290" y="2237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51" name="Oval 1155"/>
            <p:cNvSpPr>
              <a:spLocks noChangeArrowheads="1"/>
            </p:cNvSpPr>
            <p:nvPr/>
          </p:nvSpPr>
          <p:spPr bwMode="auto">
            <a:xfrm>
              <a:off x="3292" y="2254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52" name="Oval 1156"/>
            <p:cNvSpPr>
              <a:spLocks noChangeArrowheads="1"/>
            </p:cNvSpPr>
            <p:nvPr/>
          </p:nvSpPr>
          <p:spPr bwMode="auto">
            <a:xfrm>
              <a:off x="3290" y="2283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53" name="Oval 1157"/>
            <p:cNvSpPr>
              <a:spLocks noChangeArrowheads="1"/>
            </p:cNvSpPr>
            <p:nvPr/>
          </p:nvSpPr>
          <p:spPr bwMode="auto">
            <a:xfrm>
              <a:off x="3288" y="2315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54" name="Oval 1158"/>
            <p:cNvSpPr>
              <a:spLocks noChangeArrowheads="1"/>
            </p:cNvSpPr>
            <p:nvPr/>
          </p:nvSpPr>
          <p:spPr bwMode="auto">
            <a:xfrm>
              <a:off x="3290" y="2336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55" name="Oval 1159"/>
            <p:cNvSpPr>
              <a:spLocks noChangeArrowheads="1"/>
            </p:cNvSpPr>
            <p:nvPr/>
          </p:nvSpPr>
          <p:spPr bwMode="auto">
            <a:xfrm>
              <a:off x="3292" y="2351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56" name="Oval 1160"/>
            <p:cNvSpPr>
              <a:spLocks noChangeArrowheads="1"/>
            </p:cNvSpPr>
            <p:nvPr/>
          </p:nvSpPr>
          <p:spPr bwMode="auto">
            <a:xfrm>
              <a:off x="3296" y="2363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57" name="Oval 1161"/>
            <p:cNvSpPr>
              <a:spLocks noChangeArrowheads="1"/>
            </p:cNvSpPr>
            <p:nvPr/>
          </p:nvSpPr>
          <p:spPr bwMode="auto">
            <a:xfrm>
              <a:off x="3302" y="2376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58" name="Oval 1162"/>
            <p:cNvSpPr>
              <a:spLocks noChangeArrowheads="1"/>
            </p:cNvSpPr>
            <p:nvPr/>
          </p:nvSpPr>
          <p:spPr bwMode="auto">
            <a:xfrm>
              <a:off x="3314" y="2381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59" name="Oval 1163"/>
            <p:cNvSpPr>
              <a:spLocks noChangeArrowheads="1"/>
            </p:cNvSpPr>
            <p:nvPr/>
          </p:nvSpPr>
          <p:spPr bwMode="auto">
            <a:xfrm>
              <a:off x="3326" y="2377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60" name="Oval 1164"/>
            <p:cNvSpPr>
              <a:spLocks noChangeArrowheads="1"/>
            </p:cNvSpPr>
            <p:nvPr/>
          </p:nvSpPr>
          <p:spPr bwMode="auto">
            <a:xfrm>
              <a:off x="3338" y="2370"/>
              <a:ext cx="29" cy="26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61" name="Oval 1165"/>
            <p:cNvSpPr>
              <a:spLocks noChangeArrowheads="1"/>
            </p:cNvSpPr>
            <p:nvPr/>
          </p:nvSpPr>
          <p:spPr bwMode="auto">
            <a:xfrm>
              <a:off x="3346" y="2358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62" name="Oval 1166"/>
            <p:cNvSpPr>
              <a:spLocks noChangeArrowheads="1"/>
            </p:cNvSpPr>
            <p:nvPr/>
          </p:nvSpPr>
          <p:spPr bwMode="auto">
            <a:xfrm>
              <a:off x="3354" y="2348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63" name="Oval 1167"/>
            <p:cNvSpPr>
              <a:spLocks noChangeArrowheads="1"/>
            </p:cNvSpPr>
            <p:nvPr/>
          </p:nvSpPr>
          <p:spPr bwMode="auto">
            <a:xfrm>
              <a:off x="3358" y="2339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64" name="Oval 1168"/>
            <p:cNvSpPr>
              <a:spLocks noChangeArrowheads="1"/>
            </p:cNvSpPr>
            <p:nvPr/>
          </p:nvSpPr>
          <p:spPr bwMode="auto">
            <a:xfrm>
              <a:off x="3366" y="2325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65" name="Oval 1169"/>
            <p:cNvSpPr>
              <a:spLocks noChangeArrowheads="1"/>
            </p:cNvSpPr>
            <p:nvPr/>
          </p:nvSpPr>
          <p:spPr bwMode="auto">
            <a:xfrm>
              <a:off x="3372" y="2313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66" name="Oval 1170"/>
            <p:cNvSpPr>
              <a:spLocks noChangeArrowheads="1"/>
            </p:cNvSpPr>
            <p:nvPr/>
          </p:nvSpPr>
          <p:spPr bwMode="auto">
            <a:xfrm>
              <a:off x="3376" y="2303"/>
              <a:ext cx="29" cy="25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0867" name="Group 1171"/>
            <p:cNvGrpSpPr>
              <a:grpSpLocks/>
            </p:cNvGrpSpPr>
            <p:nvPr/>
          </p:nvGrpSpPr>
          <p:grpSpPr bwMode="auto">
            <a:xfrm>
              <a:off x="3222" y="2101"/>
              <a:ext cx="78" cy="75"/>
              <a:chOff x="2542" y="2205"/>
              <a:chExt cx="78" cy="75"/>
            </a:xfrm>
          </p:grpSpPr>
          <p:sp>
            <p:nvSpPr>
              <p:cNvPr id="30868" name="Oval 1172"/>
              <p:cNvSpPr>
                <a:spLocks noChangeArrowheads="1"/>
              </p:cNvSpPr>
              <p:nvPr/>
            </p:nvSpPr>
            <p:spPr bwMode="auto">
              <a:xfrm>
                <a:off x="2591" y="2205"/>
                <a:ext cx="29" cy="25"/>
              </a:xfrm>
              <a:prstGeom prst="ellipse">
                <a:avLst/>
              </a:prstGeom>
              <a:solidFill>
                <a:srgbClr val="0000FF"/>
              </a:solidFill>
              <a:ln w="1905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69" name="Oval 1173"/>
              <p:cNvSpPr>
                <a:spLocks noChangeArrowheads="1"/>
              </p:cNvSpPr>
              <p:nvPr/>
            </p:nvSpPr>
            <p:spPr bwMode="auto">
              <a:xfrm>
                <a:off x="2573" y="2224"/>
                <a:ext cx="29" cy="25"/>
              </a:xfrm>
              <a:prstGeom prst="ellipse">
                <a:avLst/>
              </a:prstGeom>
              <a:solidFill>
                <a:srgbClr val="0000FF"/>
              </a:solidFill>
              <a:ln w="1905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70" name="Oval 1174"/>
              <p:cNvSpPr>
                <a:spLocks noChangeArrowheads="1"/>
              </p:cNvSpPr>
              <p:nvPr/>
            </p:nvSpPr>
            <p:spPr bwMode="auto">
              <a:xfrm>
                <a:off x="2558" y="2239"/>
                <a:ext cx="29" cy="25"/>
              </a:xfrm>
              <a:prstGeom prst="ellipse">
                <a:avLst/>
              </a:prstGeom>
              <a:solidFill>
                <a:srgbClr val="0000FF"/>
              </a:solidFill>
              <a:ln w="1905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71" name="Oval 1175"/>
              <p:cNvSpPr>
                <a:spLocks noChangeArrowheads="1"/>
              </p:cNvSpPr>
              <p:nvPr/>
            </p:nvSpPr>
            <p:spPr bwMode="auto">
              <a:xfrm>
                <a:off x="2542" y="2255"/>
                <a:ext cx="29" cy="25"/>
              </a:xfrm>
              <a:prstGeom prst="ellipse">
                <a:avLst/>
              </a:prstGeom>
              <a:solidFill>
                <a:srgbClr val="0000FF"/>
              </a:solidFill>
              <a:ln w="1905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0872" name="Rectangle 1176"/>
          <p:cNvSpPr>
            <a:spLocks noChangeArrowheads="1"/>
          </p:cNvSpPr>
          <p:nvPr/>
        </p:nvSpPr>
        <p:spPr bwMode="auto">
          <a:xfrm rot="7154940">
            <a:off x="3456781" y="4828382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3" name="Rectangle 1177"/>
          <p:cNvSpPr>
            <a:spLocks noChangeArrowheads="1"/>
          </p:cNvSpPr>
          <p:nvPr/>
        </p:nvSpPr>
        <p:spPr bwMode="auto">
          <a:xfrm rot="-3645060">
            <a:off x="3480594" y="4793457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4" name="Rectangle 1178"/>
          <p:cNvSpPr>
            <a:spLocks noChangeArrowheads="1"/>
          </p:cNvSpPr>
          <p:nvPr/>
        </p:nvSpPr>
        <p:spPr bwMode="auto">
          <a:xfrm rot="-3645060">
            <a:off x="3494881" y="4758532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5" name="Rectangle 1179"/>
          <p:cNvSpPr>
            <a:spLocks noChangeArrowheads="1"/>
          </p:cNvSpPr>
          <p:nvPr/>
        </p:nvSpPr>
        <p:spPr bwMode="auto">
          <a:xfrm rot="5400000">
            <a:off x="3509963" y="4559300"/>
            <a:ext cx="46037" cy="2381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6" name="Rectangle 1180"/>
          <p:cNvSpPr>
            <a:spLocks noChangeArrowheads="1"/>
          </p:cNvSpPr>
          <p:nvPr/>
        </p:nvSpPr>
        <p:spPr bwMode="auto">
          <a:xfrm rot="5400000">
            <a:off x="3509963" y="4597400"/>
            <a:ext cx="46037" cy="2381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7" name="Rectangle 1181"/>
          <p:cNvSpPr>
            <a:spLocks noChangeArrowheads="1"/>
          </p:cNvSpPr>
          <p:nvPr/>
        </p:nvSpPr>
        <p:spPr bwMode="auto">
          <a:xfrm rot="5400000">
            <a:off x="3509963" y="4632325"/>
            <a:ext cx="46037" cy="2381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8" name="Rectangle 1182"/>
          <p:cNvSpPr>
            <a:spLocks noChangeArrowheads="1"/>
          </p:cNvSpPr>
          <p:nvPr/>
        </p:nvSpPr>
        <p:spPr bwMode="auto">
          <a:xfrm rot="5400000">
            <a:off x="3509963" y="4670425"/>
            <a:ext cx="46037" cy="2381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9" name="Rectangle 1183"/>
          <p:cNvSpPr>
            <a:spLocks noChangeArrowheads="1"/>
          </p:cNvSpPr>
          <p:nvPr/>
        </p:nvSpPr>
        <p:spPr bwMode="auto">
          <a:xfrm rot="5400000">
            <a:off x="3509963" y="4702175"/>
            <a:ext cx="46037" cy="2381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80" name="Rectangle 1184"/>
          <p:cNvSpPr>
            <a:spLocks noChangeArrowheads="1"/>
          </p:cNvSpPr>
          <p:nvPr/>
        </p:nvSpPr>
        <p:spPr bwMode="auto">
          <a:xfrm rot="5400000">
            <a:off x="3509963" y="4730750"/>
            <a:ext cx="46037" cy="2381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81" name="Rectangle 1185"/>
          <p:cNvSpPr>
            <a:spLocks noChangeArrowheads="1"/>
          </p:cNvSpPr>
          <p:nvPr/>
        </p:nvSpPr>
        <p:spPr bwMode="auto">
          <a:xfrm rot="5400000">
            <a:off x="3512344" y="4758532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82" name="Rectangle 1186"/>
          <p:cNvSpPr>
            <a:spLocks noChangeArrowheads="1"/>
          </p:cNvSpPr>
          <p:nvPr/>
        </p:nvSpPr>
        <p:spPr bwMode="auto">
          <a:xfrm rot="5400000">
            <a:off x="3509963" y="4797425"/>
            <a:ext cx="46037" cy="2381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83" name="Rectangle 1187"/>
          <p:cNvSpPr>
            <a:spLocks noChangeArrowheads="1"/>
          </p:cNvSpPr>
          <p:nvPr/>
        </p:nvSpPr>
        <p:spPr bwMode="auto">
          <a:xfrm rot="5400000">
            <a:off x="3512344" y="4825207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84" name="Rectangle 1188"/>
          <p:cNvSpPr>
            <a:spLocks noChangeArrowheads="1"/>
          </p:cNvSpPr>
          <p:nvPr/>
        </p:nvSpPr>
        <p:spPr bwMode="auto">
          <a:xfrm rot="5400000">
            <a:off x="3509963" y="4857750"/>
            <a:ext cx="46037" cy="2381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85" name="Rectangle 1189"/>
          <p:cNvSpPr>
            <a:spLocks noChangeArrowheads="1"/>
          </p:cNvSpPr>
          <p:nvPr/>
        </p:nvSpPr>
        <p:spPr bwMode="auto">
          <a:xfrm rot="5400000">
            <a:off x="3509963" y="4895850"/>
            <a:ext cx="46037" cy="2381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86" name="Rectangle 1190"/>
          <p:cNvSpPr>
            <a:spLocks noChangeArrowheads="1"/>
          </p:cNvSpPr>
          <p:nvPr/>
        </p:nvSpPr>
        <p:spPr bwMode="auto">
          <a:xfrm rot="5400000">
            <a:off x="3512344" y="4923632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87" name="Rectangle 1191"/>
          <p:cNvSpPr>
            <a:spLocks noChangeArrowheads="1"/>
          </p:cNvSpPr>
          <p:nvPr/>
        </p:nvSpPr>
        <p:spPr bwMode="auto">
          <a:xfrm rot="4173028">
            <a:off x="3515519" y="4949032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88" name="Rectangle 1192"/>
          <p:cNvSpPr>
            <a:spLocks noChangeArrowheads="1"/>
          </p:cNvSpPr>
          <p:nvPr/>
        </p:nvSpPr>
        <p:spPr bwMode="auto">
          <a:xfrm rot="4173028">
            <a:off x="3525044" y="4980782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89" name="Rectangle 1193"/>
          <p:cNvSpPr>
            <a:spLocks noChangeArrowheads="1"/>
          </p:cNvSpPr>
          <p:nvPr/>
        </p:nvSpPr>
        <p:spPr bwMode="auto">
          <a:xfrm rot="557721">
            <a:off x="3543300" y="4999038"/>
            <a:ext cx="42863" cy="26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0" name="Rectangle 1194"/>
          <p:cNvSpPr>
            <a:spLocks noChangeArrowheads="1"/>
          </p:cNvSpPr>
          <p:nvPr/>
        </p:nvSpPr>
        <p:spPr bwMode="auto">
          <a:xfrm rot="-1905569">
            <a:off x="3573463" y="4995863"/>
            <a:ext cx="42862" cy="26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1" name="Rectangle 1195"/>
          <p:cNvSpPr>
            <a:spLocks noChangeArrowheads="1"/>
          </p:cNvSpPr>
          <p:nvPr/>
        </p:nvSpPr>
        <p:spPr bwMode="auto">
          <a:xfrm rot="7983706">
            <a:off x="3593306" y="4980782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2" name="Rectangle 1196"/>
          <p:cNvSpPr>
            <a:spLocks noChangeArrowheads="1"/>
          </p:cNvSpPr>
          <p:nvPr/>
        </p:nvSpPr>
        <p:spPr bwMode="auto">
          <a:xfrm rot="28787175">
            <a:off x="3607594" y="4961732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3" name="Rectangle 1197"/>
          <p:cNvSpPr>
            <a:spLocks noChangeArrowheads="1"/>
          </p:cNvSpPr>
          <p:nvPr/>
        </p:nvSpPr>
        <p:spPr bwMode="auto">
          <a:xfrm rot="-3599777">
            <a:off x="3621881" y="4931569"/>
            <a:ext cx="46038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4" name="Rectangle 1198"/>
          <p:cNvSpPr>
            <a:spLocks noChangeArrowheads="1"/>
          </p:cNvSpPr>
          <p:nvPr/>
        </p:nvSpPr>
        <p:spPr bwMode="auto">
          <a:xfrm rot="-3926933">
            <a:off x="3637756" y="4898232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5" name="Rectangle 1199"/>
          <p:cNvSpPr>
            <a:spLocks noChangeArrowheads="1"/>
          </p:cNvSpPr>
          <p:nvPr/>
        </p:nvSpPr>
        <p:spPr bwMode="auto">
          <a:xfrm rot="-3926933">
            <a:off x="3648869" y="4860132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6" name="Rectangle 1200"/>
          <p:cNvSpPr>
            <a:spLocks noChangeArrowheads="1"/>
          </p:cNvSpPr>
          <p:nvPr/>
        </p:nvSpPr>
        <p:spPr bwMode="auto">
          <a:xfrm rot="-3926933">
            <a:off x="3660775" y="4829176"/>
            <a:ext cx="46037" cy="2381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7" name="Rectangle 1201"/>
          <p:cNvSpPr>
            <a:spLocks noChangeArrowheads="1"/>
          </p:cNvSpPr>
          <p:nvPr/>
        </p:nvSpPr>
        <p:spPr bwMode="auto">
          <a:xfrm rot="17135676">
            <a:off x="3669506" y="4790282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8" name="Rectangle 1202"/>
          <p:cNvSpPr>
            <a:spLocks noChangeArrowheads="1"/>
          </p:cNvSpPr>
          <p:nvPr/>
        </p:nvSpPr>
        <p:spPr bwMode="auto">
          <a:xfrm rot="17135676">
            <a:off x="3675856" y="4752182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9" name="Rectangle 1203"/>
          <p:cNvSpPr>
            <a:spLocks noChangeArrowheads="1"/>
          </p:cNvSpPr>
          <p:nvPr/>
        </p:nvSpPr>
        <p:spPr bwMode="auto">
          <a:xfrm rot="16434701">
            <a:off x="3684588" y="4714875"/>
            <a:ext cx="46037" cy="2381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0" name="Rectangle 1204"/>
          <p:cNvSpPr>
            <a:spLocks noChangeArrowheads="1"/>
          </p:cNvSpPr>
          <p:nvPr/>
        </p:nvSpPr>
        <p:spPr bwMode="auto">
          <a:xfrm rot="15574052">
            <a:off x="3679031" y="4679157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1" name="Rectangle 1205"/>
          <p:cNvSpPr>
            <a:spLocks noChangeArrowheads="1"/>
          </p:cNvSpPr>
          <p:nvPr/>
        </p:nvSpPr>
        <p:spPr bwMode="auto">
          <a:xfrm rot="2000920">
            <a:off x="3662363" y="4649788"/>
            <a:ext cx="42862" cy="26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2" name="Rectangle 1206"/>
          <p:cNvSpPr>
            <a:spLocks noChangeArrowheads="1"/>
          </p:cNvSpPr>
          <p:nvPr/>
        </p:nvSpPr>
        <p:spPr bwMode="auto">
          <a:xfrm rot="9231533">
            <a:off x="3638550" y="4643438"/>
            <a:ext cx="42863" cy="26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3" name="Rectangle 1207"/>
          <p:cNvSpPr>
            <a:spLocks noChangeArrowheads="1"/>
          </p:cNvSpPr>
          <p:nvPr/>
        </p:nvSpPr>
        <p:spPr bwMode="auto">
          <a:xfrm rot="-4683638">
            <a:off x="3621881" y="4663282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4" name="Rectangle 1208"/>
          <p:cNvSpPr>
            <a:spLocks noChangeArrowheads="1"/>
          </p:cNvSpPr>
          <p:nvPr/>
        </p:nvSpPr>
        <p:spPr bwMode="auto">
          <a:xfrm rot="-8513525">
            <a:off x="3630613" y="4678363"/>
            <a:ext cx="42862" cy="26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5" name="Rectangle 1209"/>
          <p:cNvSpPr>
            <a:spLocks noChangeArrowheads="1"/>
          </p:cNvSpPr>
          <p:nvPr/>
        </p:nvSpPr>
        <p:spPr bwMode="auto">
          <a:xfrm rot="-8513525">
            <a:off x="3641725" y="4684713"/>
            <a:ext cx="42863" cy="26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6" name="Rectangle 1210"/>
          <p:cNvSpPr>
            <a:spLocks noChangeArrowheads="1"/>
          </p:cNvSpPr>
          <p:nvPr/>
        </p:nvSpPr>
        <p:spPr bwMode="auto">
          <a:xfrm rot="-10298219">
            <a:off x="3665538" y="4697413"/>
            <a:ext cx="42862" cy="26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7" name="Rectangle 1211"/>
          <p:cNvSpPr>
            <a:spLocks noChangeArrowheads="1"/>
          </p:cNvSpPr>
          <p:nvPr/>
        </p:nvSpPr>
        <p:spPr bwMode="auto">
          <a:xfrm rot="-10298219">
            <a:off x="3709988" y="4703763"/>
            <a:ext cx="42862" cy="26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8" name="Rectangle 1212"/>
          <p:cNvSpPr>
            <a:spLocks noChangeArrowheads="1"/>
          </p:cNvSpPr>
          <p:nvPr/>
        </p:nvSpPr>
        <p:spPr bwMode="auto">
          <a:xfrm rot="-10298219">
            <a:off x="3736975" y="4706938"/>
            <a:ext cx="42863" cy="26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9" name="Rectangle 1213"/>
          <p:cNvSpPr>
            <a:spLocks noChangeArrowheads="1"/>
          </p:cNvSpPr>
          <p:nvPr/>
        </p:nvSpPr>
        <p:spPr bwMode="auto">
          <a:xfrm rot="-10298219">
            <a:off x="3768725" y="4710113"/>
            <a:ext cx="42863" cy="26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0" name="Rectangle 1214"/>
          <p:cNvSpPr>
            <a:spLocks noChangeArrowheads="1"/>
          </p:cNvSpPr>
          <p:nvPr/>
        </p:nvSpPr>
        <p:spPr bwMode="auto">
          <a:xfrm rot="-8276815">
            <a:off x="3792538" y="4722813"/>
            <a:ext cx="42862" cy="26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1" name="Rectangle 1215"/>
          <p:cNvSpPr>
            <a:spLocks noChangeArrowheads="1"/>
          </p:cNvSpPr>
          <p:nvPr/>
        </p:nvSpPr>
        <p:spPr bwMode="auto">
          <a:xfrm rot="-8276815">
            <a:off x="3805238" y="4738688"/>
            <a:ext cx="42862" cy="26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2" name="Rectangle 1216"/>
          <p:cNvSpPr>
            <a:spLocks noChangeArrowheads="1"/>
          </p:cNvSpPr>
          <p:nvPr/>
        </p:nvSpPr>
        <p:spPr bwMode="auto">
          <a:xfrm rot="-5767605">
            <a:off x="3814763" y="4765675"/>
            <a:ext cx="46037" cy="2381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3" name="Rectangle 1217"/>
          <p:cNvSpPr>
            <a:spLocks noChangeArrowheads="1"/>
          </p:cNvSpPr>
          <p:nvPr/>
        </p:nvSpPr>
        <p:spPr bwMode="auto">
          <a:xfrm rot="-5767605">
            <a:off x="3820319" y="4793457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4" name="Rectangle 1218"/>
          <p:cNvSpPr>
            <a:spLocks noChangeArrowheads="1"/>
          </p:cNvSpPr>
          <p:nvPr/>
        </p:nvSpPr>
        <p:spPr bwMode="auto">
          <a:xfrm rot="-5767605">
            <a:off x="3823494" y="4825207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5" name="Rectangle 1219"/>
          <p:cNvSpPr>
            <a:spLocks noChangeArrowheads="1"/>
          </p:cNvSpPr>
          <p:nvPr/>
        </p:nvSpPr>
        <p:spPr bwMode="auto">
          <a:xfrm rot="-5767605">
            <a:off x="3826669" y="4853782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6" name="Rectangle 1220"/>
          <p:cNvSpPr>
            <a:spLocks noChangeArrowheads="1"/>
          </p:cNvSpPr>
          <p:nvPr/>
        </p:nvSpPr>
        <p:spPr bwMode="auto">
          <a:xfrm rot="-5767605">
            <a:off x="3826669" y="4888707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7" name="Rectangle 1221"/>
          <p:cNvSpPr>
            <a:spLocks noChangeArrowheads="1"/>
          </p:cNvSpPr>
          <p:nvPr/>
        </p:nvSpPr>
        <p:spPr bwMode="auto">
          <a:xfrm rot="-5767605">
            <a:off x="3829844" y="4923632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8" name="Rectangle 1222"/>
          <p:cNvSpPr>
            <a:spLocks noChangeArrowheads="1"/>
          </p:cNvSpPr>
          <p:nvPr/>
        </p:nvSpPr>
        <p:spPr bwMode="auto">
          <a:xfrm rot="-5767605">
            <a:off x="3835400" y="4959351"/>
            <a:ext cx="46037" cy="2381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9" name="Rectangle 1223"/>
          <p:cNvSpPr>
            <a:spLocks noChangeArrowheads="1"/>
          </p:cNvSpPr>
          <p:nvPr/>
        </p:nvSpPr>
        <p:spPr bwMode="auto">
          <a:xfrm rot="-7301203">
            <a:off x="3840956" y="4983957"/>
            <a:ext cx="46037" cy="2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0" name="Rectangle 1224"/>
          <p:cNvSpPr>
            <a:spLocks noChangeArrowheads="1"/>
          </p:cNvSpPr>
          <p:nvPr/>
        </p:nvSpPr>
        <p:spPr bwMode="auto">
          <a:xfrm rot="10800000">
            <a:off x="3870325" y="5002213"/>
            <a:ext cx="42863" cy="26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1" name="Rectangle 1225"/>
          <p:cNvSpPr>
            <a:spLocks noChangeArrowheads="1"/>
          </p:cNvSpPr>
          <p:nvPr/>
        </p:nvSpPr>
        <p:spPr bwMode="auto">
          <a:xfrm rot="9015307">
            <a:off x="3898900" y="4995863"/>
            <a:ext cx="42863" cy="26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2" name="Rectangle 1226"/>
          <p:cNvSpPr>
            <a:spLocks noChangeArrowheads="1"/>
          </p:cNvSpPr>
          <p:nvPr/>
        </p:nvSpPr>
        <p:spPr bwMode="auto">
          <a:xfrm rot="-3367399">
            <a:off x="3924300" y="4978401"/>
            <a:ext cx="46037" cy="2381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3" name="Oval 1227"/>
          <p:cNvSpPr>
            <a:spLocks noChangeArrowheads="1"/>
          </p:cNvSpPr>
          <p:nvPr/>
        </p:nvSpPr>
        <p:spPr bwMode="auto">
          <a:xfrm>
            <a:off x="3957638" y="4946650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4" name="Oval 1228"/>
          <p:cNvSpPr>
            <a:spLocks noChangeArrowheads="1"/>
          </p:cNvSpPr>
          <p:nvPr/>
        </p:nvSpPr>
        <p:spPr bwMode="auto">
          <a:xfrm>
            <a:off x="3979863" y="4933950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" name="Oval 1229"/>
          <p:cNvSpPr>
            <a:spLocks noChangeArrowheads="1"/>
          </p:cNvSpPr>
          <p:nvPr/>
        </p:nvSpPr>
        <p:spPr bwMode="auto">
          <a:xfrm>
            <a:off x="4005263" y="4921250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6" name="Oval 1230"/>
          <p:cNvSpPr>
            <a:spLocks noChangeArrowheads="1"/>
          </p:cNvSpPr>
          <p:nvPr/>
        </p:nvSpPr>
        <p:spPr bwMode="auto">
          <a:xfrm>
            <a:off x="4030663" y="4908550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7" name="Oval 1231"/>
          <p:cNvSpPr>
            <a:spLocks noChangeArrowheads="1"/>
          </p:cNvSpPr>
          <p:nvPr/>
        </p:nvSpPr>
        <p:spPr bwMode="auto">
          <a:xfrm>
            <a:off x="4056063" y="4895850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8" name="Oval 1232"/>
          <p:cNvSpPr>
            <a:spLocks noChangeArrowheads="1"/>
          </p:cNvSpPr>
          <p:nvPr/>
        </p:nvSpPr>
        <p:spPr bwMode="auto">
          <a:xfrm>
            <a:off x="4081463" y="4879975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9" name="Oval 1233"/>
          <p:cNvSpPr>
            <a:spLocks noChangeArrowheads="1"/>
          </p:cNvSpPr>
          <p:nvPr/>
        </p:nvSpPr>
        <p:spPr bwMode="auto">
          <a:xfrm>
            <a:off x="4106863" y="4860925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0" name="Oval 1234"/>
          <p:cNvSpPr>
            <a:spLocks noChangeArrowheads="1"/>
          </p:cNvSpPr>
          <p:nvPr/>
        </p:nvSpPr>
        <p:spPr bwMode="auto">
          <a:xfrm>
            <a:off x="4125913" y="4841875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1" name="Oval 1235"/>
          <p:cNvSpPr>
            <a:spLocks noChangeArrowheads="1"/>
          </p:cNvSpPr>
          <p:nvPr/>
        </p:nvSpPr>
        <p:spPr bwMode="auto">
          <a:xfrm>
            <a:off x="4144963" y="4819650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2" name="Oval 1236"/>
          <p:cNvSpPr>
            <a:spLocks noChangeArrowheads="1"/>
          </p:cNvSpPr>
          <p:nvPr/>
        </p:nvSpPr>
        <p:spPr bwMode="auto">
          <a:xfrm>
            <a:off x="4157663" y="4794250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3" name="Oval 1237"/>
          <p:cNvSpPr>
            <a:spLocks noChangeArrowheads="1"/>
          </p:cNvSpPr>
          <p:nvPr/>
        </p:nvSpPr>
        <p:spPr bwMode="auto">
          <a:xfrm>
            <a:off x="4164013" y="4765675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4" name="Oval 1238"/>
          <p:cNvSpPr>
            <a:spLocks noChangeArrowheads="1"/>
          </p:cNvSpPr>
          <p:nvPr/>
        </p:nvSpPr>
        <p:spPr bwMode="auto">
          <a:xfrm>
            <a:off x="4154488" y="4743450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5" name="Oval 1239"/>
          <p:cNvSpPr>
            <a:spLocks noChangeArrowheads="1"/>
          </p:cNvSpPr>
          <p:nvPr/>
        </p:nvSpPr>
        <p:spPr bwMode="auto">
          <a:xfrm>
            <a:off x="4132263" y="4727575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6" name="Oval 1240"/>
          <p:cNvSpPr>
            <a:spLocks noChangeArrowheads="1"/>
          </p:cNvSpPr>
          <p:nvPr/>
        </p:nvSpPr>
        <p:spPr bwMode="auto">
          <a:xfrm>
            <a:off x="4106863" y="4724400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7" name="Oval 1241"/>
          <p:cNvSpPr>
            <a:spLocks noChangeArrowheads="1"/>
          </p:cNvSpPr>
          <p:nvPr/>
        </p:nvSpPr>
        <p:spPr bwMode="auto">
          <a:xfrm>
            <a:off x="4075113" y="4727575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8" name="Oval 1242"/>
          <p:cNvSpPr>
            <a:spLocks noChangeArrowheads="1"/>
          </p:cNvSpPr>
          <p:nvPr/>
        </p:nvSpPr>
        <p:spPr bwMode="auto">
          <a:xfrm>
            <a:off x="4049713" y="4740275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9" name="Oval 1243"/>
          <p:cNvSpPr>
            <a:spLocks noChangeArrowheads="1"/>
          </p:cNvSpPr>
          <p:nvPr/>
        </p:nvSpPr>
        <p:spPr bwMode="auto">
          <a:xfrm>
            <a:off x="4027488" y="4756150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40" name="Oval 1244"/>
          <p:cNvSpPr>
            <a:spLocks noChangeArrowheads="1"/>
          </p:cNvSpPr>
          <p:nvPr/>
        </p:nvSpPr>
        <p:spPr bwMode="auto">
          <a:xfrm>
            <a:off x="4011613" y="4778375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41" name="Oval 1245"/>
          <p:cNvSpPr>
            <a:spLocks noChangeArrowheads="1"/>
          </p:cNvSpPr>
          <p:nvPr/>
        </p:nvSpPr>
        <p:spPr bwMode="auto">
          <a:xfrm>
            <a:off x="3995738" y="4800600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42" name="Oval 1246"/>
          <p:cNvSpPr>
            <a:spLocks noChangeArrowheads="1"/>
          </p:cNvSpPr>
          <p:nvPr/>
        </p:nvSpPr>
        <p:spPr bwMode="auto">
          <a:xfrm>
            <a:off x="3986213" y="4829175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43" name="Oval 1247"/>
          <p:cNvSpPr>
            <a:spLocks noChangeArrowheads="1"/>
          </p:cNvSpPr>
          <p:nvPr/>
        </p:nvSpPr>
        <p:spPr bwMode="auto">
          <a:xfrm>
            <a:off x="3979863" y="4857750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44" name="Oval 1248"/>
          <p:cNvSpPr>
            <a:spLocks noChangeArrowheads="1"/>
          </p:cNvSpPr>
          <p:nvPr/>
        </p:nvSpPr>
        <p:spPr bwMode="auto">
          <a:xfrm>
            <a:off x="3983038" y="4876800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45" name="Oval 1249"/>
          <p:cNvSpPr>
            <a:spLocks noChangeArrowheads="1"/>
          </p:cNvSpPr>
          <p:nvPr/>
        </p:nvSpPr>
        <p:spPr bwMode="auto">
          <a:xfrm>
            <a:off x="3989388" y="4905375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46" name="Oval 1250"/>
          <p:cNvSpPr>
            <a:spLocks noChangeArrowheads="1"/>
          </p:cNvSpPr>
          <p:nvPr/>
        </p:nvSpPr>
        <p:spPr bwMode="auto">
          <a:xfrm>
            <a:off x="4008438" y="4946650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47" name="Oval 1251"/>
          <p:cNvSpPr>
            <a:spLocks noChangeArrowheads="1"/>
          </p:cNvSpPr>
          <p:nvPr/>
        </p:nvSpPr>
        <p:spPr bwMode="auto">
          <a:xfrm>
            <a:off x="4024313" y="4962525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48" name="Oval 1252"/>
          <p:cNvSpPr>
            <a:spLocks noChangeArrowheads="1"/>
          </p:cNvSpPr>
          <p:nvPr/>
        </p:nvSpPr>
        <p:spPr bwMode="auto">
          <a:xfrm>
            <a:off x="4043363" y="4981575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49" name="Oval 1253"/>
          <p:cNvSpPr>
            <a:spLocks noChangeArrowheads="1"/>
          </p:cNvSpPr>
          <p:nvPr/>
        </p:nvSpPr>
        <p:spPr bwMode="auto">
          <a:xfrm>
            <a:off x="4065588" y="4994275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50" name="Oval 1254"/>
          <p:cNvSpPr>
            <a:spLocks noChangeArrowheads="1"/>
          </p:cNvSpPr>
          <p:nvPr/>
        </p:nvSpPr>
        <p:spPr bwMode="auto">
          <a:xfrm>
            <a:off x="4087813" y="4997450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51" name="Oval 1255"/>
          <p:cNvSpPr>
            <a:spLocks noChangeArrowheads="1"/>
          </p:cNvSpPr>
          <p:nvPr/>
        </p:nvSpPr>
        <p:spPr bwMode="auto">
          <a:xfrm>
            <a:off x="4119563" y="4994275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52" name="Oval 1256"/>
          <p:cNvSpPr>
            <a:spLocks noChangeArrowheads="1"/>
          </p:cNvSpPr>
          <p:nvPr/>
        </p:nvSpPr>
        <p:spPr bwMode="auto">
          <a:xfrm>
            <a:off x="4144963" y="4978400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53" name="Oval 1257"/>
          <p:cNvSpPr>
            <a:spLocks noChangeArrowheads="1"/>
          </p:cNvSpPr>
          <p:nvPr/>
        </p:nvSpPr>
        <p:spPr bwMode="auto">
          <a:xfrm>
            <a:off x="4164013" y="4962525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54" name="Oval 1258"/>
          <p:cNvSpPr>
            <a:spLocks noChangeArrowheads="1"/>
          </p:cNvSpPr>
          <p:nvPr/>
        </p:nvSpPr>
        <p:spPr bwMode="auto">
          <a:xfrm>
            <a:off x="4189413" y="4940300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55" name="Oval 1259"/>
          <p:cNvSpPr>
            <a:spLocks noChangeArrowheads="1"/>
          </p:cNvSpPr>
          <p:nvPr/>
        </p:nvSpPr>
        <p:spPr bwMode="auto">
          <a:xfrm>
            <a:off x="4205288" y="4921250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56" name="Oval 1260"/>
          <p:cNvSpPr>
            <a:spLocks noChangeArrowheads="1"/>
          </p:cNvSpPr>
          <p:nvPr/>
        </p:nvSpPr>
        <p:spPr bwMode="auto">
          <a:xfrm>
            <a:off x="4217988" y="4905375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57" name="Oval 1261"/>
          <p:cNvSpPr>
            <a:spLocks noChangeArrowheads="1"/>
          </p:cNvSpPr>
          <p:nvPr/>
        </p:nvSpPr>
        <p:spPr bwMode="auto">
          <a:xfrm>
            <a:off x="3433763" y="4719638"/>
            <a:ext cx="36512" cy="365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58" name="Oval 1262"/>
          <p:cNvSpPr>
            <a:spLocks noChangeArrowheads="1"/>
          </p:cNvSpPr>
          <p:nvPr/>
        </p:nvSpPr>
        <p:spPr bwMode="auto">
          <a:xfrm>
            <a:off x="3463925" y="4719638"/>
            <a:ext cx="36513" cy="365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59" name="Oval 1263"/>
          <p:cNvSpPr>
            <a:spLocks noChangeArrowheads="1"/>
          </p:cNvSpPr>
          <p:nvPr/>
        </p:nvSpPr>
        <p:spPr bwMode="auto">
          <a:xfrm>
            <a:off x="3490913" y="4719638"/>
            <a:ext cx="36512" cy="365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60" name="Oval 1264"/>
          <p:cNvSpPr>
            <a:spLocks noChangeArrowheads="1"/>
          </p:cNvSpPr>
          <p:nvPr/>
        </p:nvSpPr>
        <p:spPr bwMode="auto">
          <a:xfrm>
            <a:off x="3533775" y="47244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61" name="Oval 1265"/>
          <p:cNvSpPr>
            <a:spLocks noChangeArrowheads="1"/>
          </p:cNvSpPr>
          <p:nvPr/>
        </p:nvSpPr>
        <p:spPr bwMode="auto">
          <a:xfrm>
            <a:off x="3567113" y="4724400"/>
            <a:ext cx="36512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62" name="Oval 1266"/>
          <p:cNvSpPr>
            <a:spLocks noChangeArrowheads="1"/>
          </p:cNvSpPr>
          <p:nvPr/>
        </p:nvSpPr>
        <p:spPr bwMode="auto">
          <a:xfrm>
            <a:off x="4635500" y="48101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63" name="Oval 1267"/>
          <p:cNvSpPr>
            <a:spLocks noChangeArrowheads="1"/>
          </p:cNvSpPr>
          <p:nvPr/>
        </p:nvSpPr>
        <p:spPr bwMode="auto">
          <a:xfrm>
            <a:off x="4654550" y="47879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64" name="Oval 1268"/>
          <p:cNvSpPr>
            <a:spLocks noChangeArrowheads="1"/>
          </p:cNvSpPr>
          <p:nvPr/>
        </p:nvSpPr>
        <p:spPr bwMode="auto">
          <a:xfrm>
            <a:off x="4673600" y="47656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65" name="Oval 1269"/>
          <p:cNvSpPr>
            <a:spLocks noChangeArrowheads="1"/>
          </p:cNvSpPr>
          <p:nvPr/>
        </p:nvSpPr>
        <p:spPr bwMode="auto">
          <a:xfrm>
            <a:off x="4695825" y="47529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66" name="Oval 1270"/>
          <p:cNvSpPr>
            <a:spLocks noChangeArrowheads="1"/>
          </p:cNvSpPr>
          <p:nvPr/>
        </p:nvSpPr>
        <p:spPr bwMode="auto">
          <a:xfrm>
            <a:off x="4721225" y="47498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67" name="Oval 1271"/>
          <p:cNvSpPr>
            <a:spLocks noChangeArrowheads="1"/>
          </p:cNvSpPr>
          <p:nvPr/>
        </p:nvSpPr>
        <p:spPr bwMode="auto">
          <a:xfrm>
            <a:off x="4746625" y="47593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68" name="Oval 1272"/>
          <p:cNvSpPr>
            <a:spLocks noChangeArrowheads="1"/>
          </p:cNvSpPr>
          <p:nvPr/>
        </p:nvSpPr>
        <p:spPr bwMode="auto">
          <a:xfrm>
            <a:off x="4752975" y="47847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69" name="Oval 1273"/>
          <p:cNvSpPr>
            <a:spLocks noChangeArrowheads="1"/>
          </p:cNvSpPr>
          <p:nvPr/>
        </p:nvSpPr>
        <p:spPr bwMode="auto">
          <a:xfrm>
            <a:off x="4752975" y="48101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0" name="Oval 1274"/>
          <p:cNvSpPr>
            <a:spLocks noChangeArrowheads="1"/>
          </p:cNvSpPr>
          <p:nvPr/>
        </p:nvSpPr>
        <p:spPr bwMode="auto">
          <a:xfrm>
            <a:off x="4756150" y="48291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1" name="Oval 1275"/>
          <p:cNvSpPr>
            <a:spLocks noChangeArrowheads="1"/>
          </p:cNvSpPr>
          <p:nvPr/>
        </p:nvSpPr>
        <p:spPr bwMode="auto">
          <a:xfrm>
            <a:off x="4756150" y="48577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2" name="Oval 1276"/>
          <p:cNvSpPr>
            <a:spLocks noChangeArrowheads="1"/>
          </p:cNvSpPr>
          <p:nvPr/>
        </p:nvSpPr>
        <p:spPr bwMode="auto">
          <a:xfrm>
            <a:off x="4756150" y="48831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3" name="Oval 1277"/>
          <p:cNvSpPr>
            <a:spLocks noChangeArrowheads="1"/>
          </p:cNvSpPr>
          <p:nvPr/>
        </p:nvSpPr>
        <p:spPr bwMode="auto">
          <a:xfrm>
            <a:off x="4752975" y="49053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4" name="Oval 1278"/>
          <p:cNvSpPr>
            <a:spLocks noChangeArrowheads="1"/>
          </p:cNvSpPr>
          <p:nvPr/>
        </p:nvSpPr>
        <p:spPr bwMode="auto">
          <a:xfrm>
            <a:off x="4752975" y="49371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5" name="Oval 1279"/>
          <p:cNvSpPr>
            <a:spLocks noChangeArrowheads="1"/>
          </p:cNvSpPr>
          <p:nvPr/>
        </p:nvSpPr>
        <p:spPr bwMode="auto">
          <a:xfrm>
            <a:off x="4752975" y="49625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6" name="Oval 1280"/>
          <p:cNvSpPr>
            <a:spLocks noChangeArrowheads="1"/>
          </p:cNvSpPr>
          <p:nvPr/>
        </p:nvSpPr>
        <p:spPr bwMode="auto">
          <a:xfrm>
            <a:off x="4752975" y="49879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7" name="Oval 1281"/>
          <p:cNvSpPr>
            <a:spLocks noChangeArrowheads="1"/>
          </p:cNvSpPr>
          <p:nvPr/>
        </p:nvSpPr>
        <p:spPr bwMode="auto">
          <a:xfrm>
            <a:off x="4752975" y="50165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8" name="Oval 1282"/>
          <p:cNvSpPr>
            <a:spLocks noChangeArrowheads="1"/>
          </p:cNvSpPr>
          <p:nvPr/>
        </p:nvSpPr>
        <p:spPr bwMode="auto">
          <a:xfrm>
            <a:off x="4768850" y="49371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9" name="Oval 1283"/>
          <p:cNvSpPr>
            <a:spLocks noChangeArrowheads="1"/>
          </p:cNvSpPr>
          <p:nvPr/>
        </p:nvSpPr>
        <p:spPr bwMode="auto">
          <a:xfrm>
            <a:off x="4775200" y="49053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80" name="Oval 1284"/>
          <p:cNvSpPr>
            <a:spLocks noChangeArrowheads="1"/>
          </p:cNvSpPr>
          <p:nvPr/>
        </p:nvSpPr>
        <p:spPr bwMode="auto">
          <a:xfrm>
            <a:off x="4784725" y="48768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81" name="Oval 1285"/>
          <p:cNvSpPr>
            <a:spLocks noChangeArrowheads="1"/>
          </p:cNvSpPr>
          <p:nvPr/>
        </p:nvSpPr>
        <p:spPr bwMode="auto">
          <a:xfrm>
            <a:off x="4794250" y="48545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82" name="Oval 1286"/>
          <p:cNvSpPr>
            <a:spLocks noChangeArrowheads="1"/>
          </p:cNvSpPr>
          <p:nvPr/>
        </p:nvSpPr>
        <p:spPr bwMode="auto">
          <a:xfrm>
            <a:off x="4810125" y="48323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83" name="Oval 1287"/>
          <p:cNvSpPr>
            <a:spLocks noChangeArrowheads="1"/>
          </p:cNvSpPr>
          <p:nvPr/>
        </p:nvSpPr>
        <p:spPr bwMode="auto">
          <a:xfrm>
            <a:off x="4822825" y="48069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84" name="Oval 1288"/>
          <p:cNvSpPr>
            <a:spLocks noChangeArrowheads="1"/>
          </p:cNvSpPr>
          <p:nvPr/>
        </p:nvSpPr>
        <p:spPr bwMode="auto">
          <a:xfrm>
            <a:off x="4841875" y="47847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85" name="Oval 1289"/>
          <p:cNvSpPr>
            <a:spLocks noChangeArrowheads="1"/>
          </p:cNvSpPr>
          <p:nvPr/>
        </p:nvSpPr>
        <p:spPr bwMode="auto">
          <a:xfrm>
            <a:off x="4857750" y="47656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86" name="Oval 1290"/>
          <p:cNvSpPr>
            <a:spLocks noChangeArrowheads="1"/>
          </p:cNvSpPr>
          <p:nvPr/>
        </p:nvSpPr>
        <p:spPr bwMode="auto">
          <a:xfrm>
            <a:off x="4879975" y="47498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87" name="Oval 1291"/>
          <p:cNvSpPr>
            <a:spLocks noChangeArrowheads="1"/>
          </p:cNvSpPr>
          <p:nvPr/>
        </p:nvSpPr>
        <p:spPr bwMode="auto">
          <a:xfrm>
            <a:off x="4905375" y="47498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88" name="Oval 1292"/>
          <p:cNvSpPr>
            <a:spLocks noChangeArrowheads="1"/>
          </p:cNvSpPr>
          <p:nvPr/>
        </p:nvSpPr>
        <p:spPr bwMode="auto">
          <a:xfrm>
            <a:off x="4933950" y="47561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89" name="Oval 1293"/>
          <p:cNvSpPr>
            <a:spLocks noChangeArrowheads="1"/>
          </p:cNvSpPr>
          <p:nvPr/>
        </p:nvSpPr>
        <p:spPr bwMode="auto">
          <a:xfrm>
            <a:off x="4956175" y="47720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90" name="Oval 1294"/>
          <p:cNvSpPr>
            <a:spLocks noChangeArrowheads="1"/>
          </p:cNvSpPr>
          <p:nvPr/>
        </p:nvSpPr>
        <p:spPr bwMode="auto">
          <a:xfrm>
            <a:off x="4965700" y="48006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91" name="Oval 1295"/>
          <p:cNvSpPr>
            <a:spLocks noChangeArrowheads="1"/>
          </p:cNvSpPr>
          <p:nvPr/>
        </p:nvSpPr>
        <p:spPr bwMode="auto">
          <a:xfrm>
            <a:off x="4972050" y="48323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92" name="Oval 1296"/>
          <p:cNvSpPr>
            <a:spLocks noChangeArrowheads="1"/>
          </p:cNvSpPr>
          <p:nvPr/>
        </p:nvSpPr>
        <p:spPr bwMode="auto">
          <a:xfrm>
            <a:off x="4972050" y="48641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93" name="Oval 1297"/>
          <p:cNvSpPr>
            <a:spLocks noChangeArrowheads="1"/>
          </p:cNvSpPr>
          <p:nvPr/>
        </p:nvSpPr>
        <p:spPr bwMode="auto">
          <a:xfrm>
            <a:off x="4968875" y="48958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94" name="Oval 1298"/>
          <p:cNvSpPr>
            <a:spLocks noChangeArrowheads="1"/>
          </p:cNvSpPr>
          <p:nvPr/>
        </p:nvSpPr>
        <p:spPr bwMode="auto">
          <a:xfrm>
            <a:off x="4968875" y="49276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95" name="Oval 1299"/>
          <p:cNvSpPr>
            <a:spLocks noChangeArrowheads="1"/>
          </p:cNvSpPr>
          <p:nvPr/>
        </p:nvSpPr>
        <p:spPr bwMode="auto">
          <a:xfrm>
            <a:off x="4972050" y="49561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96" name="Oval 1300"/>
          <p:cNvSpPr>
            <a:spLocks noChangeArrowheads="1"/>
          </p:cNvSpPr>
          <p:nvPr/>
        </p:nvSpPr>
        <p:spPr bwMode="auto">
          <a:xfrm>
            <a:off x="4978400" y="49847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97" name="Oval 1301"/>
          <p:cNvSpPr>
            <a:spLocks noChangeArrowheads="1"/>
          </p:cNvSpPr>
          <p:nvPr/>
        </p:nvSpPr>
        <p:spPr bwMode="auto">
          <a:xfrm>
            <a:off x="4994275" y="50069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98" name="Oval 1302"/>
          <p:cNvSpPr>
            <a:spLocks noChangeArrowheads="1"/>
          </p:cNvSpPr>
          <p:nvPr/>
        </p:nvSpPr>
        <p:spPr bwMode="auto">
          <a:xfrm>
            <a:off x="5016500" y="50165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99" name="Oval 1303"/>
          <p:cNvSpPr>
            <a:spLocks noChangeArrowheads="1"/>
          </p:cNvSpPr>
          <p:nvPr/>
        </p:nvSpPr>
        <p:spPr bwMode="auto">
          <a:xfrm>
            <a:off x="5048250" y="50069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00" name="Oval 1304"/>
          <p:cNvSpPr>
            <a:spLocks noChangeArrowheads="1"/>
          </p:cNvSpPr>
          <p:nvPr/>
        </p:nvSpPr>
        <p:spPr bwMode="auto">
          <a:xfrm>
            <a:off x="5067300" y="49879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01" name="Oval 1305"/>
          <p:cNvSpPr>
            <a:spLocks noChangeArrowheads="1"/>
          </p:cNvSpPr>
          <p:nvPr/>
        </p:nvSpPr>
        <p:spPr bwMode="auto">
          <a:xfrm>
            <a:off x="5083175" y="49657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02" name="Oval 1306"/>
          <p:cNvSpPr>
            <a:spLocks noChangeArrowheads="1"/>
          </p:cNvSpPr>
          <p:nvPr/>
        </p:nvSpPr>
        <p:spPr bwMode="auto">
          <a:xfrm>
            <a:off x="5095875" y="49434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03" name="Oval 1307"/>
          <p:cNvSpPr>
            <a:spLocks noChangeArrowheads="1"/>
          </p:cNvSpPr>
          <p:nvPr/>
        </p:nvSpPr>
        <p:spPr bwMode="auto">
          <a:xfrm>
            <a:off x="5292725" y="47942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04" name="Oval 1308"/>
          <p:cNvSpPr>
            <a:spLocks noChangeArrowheads="1"/>
          </p:cNvSpPr>
          <p:nvPr/>
        </p:nvSpPr>
        <p:spPr bwMode="auto">
          <a:xfrm>
            <a:off x="5289550" y="47910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05" name="Oval 1309"/>
          <p:cNvSpPr>
            <a:spLocks noChangeArrowheads="1"/>
          </p:cNvSpPr>
          <p:nvPr/>
        </p:nvSpPr>
        <p:spPr bwMode="auto">
          <a:xfrm>
            <a:off x="5270500" y="47688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06" name="Oval 1310"/>
          <p:cNvSpPr>
            <a:spLocks noChangeArrowheads="1"/>
          </p:cNvSpPr>
          <p:nvPr/>
        </p:nvSpPr>
        <p:spPr bwMode="auto">
          <a:xfrm>
            <a:off x="5245100" y="47529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07" name="Oval 1311"/>
          <p:cNvSpPr>
            <a:spLocks noChangeArrowheads="1"/>
          </p:cNvSpPr>
          <p:nvPr/>
        </p:nvSpPr>
        <p:spPr bwMode="auto">
          <a:xfrm>
            <a:off x="5210175" y="47561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08" name="Oval 1312"/>
          <p:cNvSpPr>
            <a:spLocks noChangeArrowheads="1"/>
          </p:cNvSpPr>
          <p:nvPr/>
        </p:nvSpPr>
        <p:spPr bwMode="auto">
          <a:xfrm>
            <a:off x="5184775" y="47656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09" name="Oval 1313"/>
          <p:cNvSpPr>
            <a:spLocks noChangeArrowheads="1"/>
          </p:cNvSpPr>
          <p:nvPr/>
        </p:nvSpPr>
        <p:spPr bwMode="auto">
          <a:xfrm>
            <a:off x="5156200" y="47815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0" name="Oval 1314"/>
          <p:cNvSpPr>
            <a:spLocks noChangeArrowheads="1"/>
          </p:cNvSpPr>
          <p:nvPr/>
        </p:nvSpPr>
        <p:spPr bwMode="auto">
          <a:xfrm>
            <a:off x="5140325" y="48069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1" name="Oval 1315"/>
          <p:cNvSpPr>
            <a:spLocks noChangeArrowheads="1"/>
          </p:cNvSpPr>
          <p:nvPr/>
        </p:nvSpPr>
        <p:spPr bwMode="auto">
          <a:xfrm>
            <a:off x="5127625" y="48291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2" name="Oval 1316"/>
          <p:cNvSpPr>
            <a:spLocks noChangeArrowheads="1"/>
          </p:cNvSpPr>
          <p:nvPr/>
        </p:nvSpPr>
        <p:spPr bwMode="auto">
          <a:xfrm>
            <a:off x="5121275" y="48609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3" name="Oval 1317"/>
          <p:cNvSpPr>
            <a:spLocks noChangeArrowheads="1"/>
          </p:cNvSpPr>
          <p:nvPr/>
        </p:nvSpPr>
        <p:spPr bwMode="auto">
          <a:xfrm>
            <a:off x="5118100" y="48926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4" name="Oval 1318"/>
          <p:cNvSpPr>
            <a:spLocks noChangeArrowheads="1"/>
          </p:cNvSpPr>
          <p:nvPr/>
        </p:nvSpPr>
        <p:spPr bwMode="auto">
          <a:xfrm>
            <a:off x="5114925" y="49244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5" name="Oval 1319"/>
          <p:cNvSpPr>
            <a:spLocks noChangeArrowheads="1"/>
          </p:cNvSpPr>
          <p:nvPr/>
        </p:nvSpPr>
        <p:spPr bwMode="auto">
          <a:xfrm>
            <a:off x="5130800" y="49530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6" name="Oval 1320"/>
          <p:cNvSpPr>
            <a:spLocks noChangeArrowheads="1"/>
          </p:cNvSpPr>
          <p:nvPr/>
        </p:nvSpPr>
        <p:spPr bwMode="auto">
          <a:xfrm>
            <a:off x="5143500" y="49784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7" name="Oval 1321"/>
          <p:cNvSpPr>
            <a:spLocks noChangeArrowheads="1"/>
          </p:cNvSpPr>
          <p:nvPr/>
        </p:nvSpPr>
        <p:spPr bwMode="auto">
          <a:xfrm>
            <a:off x="5159375" y="50006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8" name="Oval 1322"/>
          <p:cNvSpPr>
            <a:spLocks noChangeArrowheads="1"/>
          </p:cNvSpPr>
          <p:nvPr/>
        </p:nvSpPr>
        <p:spPr bwMode="auto">
          <a:xfrm>
            <a:off x="5178425" y="50196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9" name="Oval 1323"/>
          <p:cNvSpPr>
            <a:spLocks noChangeArrowheads="1"/>
          </p:cNvSpPr>
          <p:nvPr/>
        </p:nvSpPr>
        <p:spPr bwMode="auto">
          <a:xfrm>
            <a:off x="5210175" y="50228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0" name="Oval 1324"/>
          <p:cNvSpPr>
            <a:spLocks noChangeArrowheads="1"/>
          </p:cNvSpPr>
          <p:nvPr/>
        </p:nvSpPr>
        <p:spPr bwMode="auto">
          <a:xfrm>
            <a:off x="5241925" y="50196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1" name="Oval 1325"/>
          <p:cNvSpPr>
            <a:spLocks noChangeArrowheads="1"/>
          </p:cNvSpPr>
          <p:nvPr/>
        </p:nvSpPr>
        <p:spPr bwMode="auto">
          <a:xfrm>
            <a:off x="5267325" y="50038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2" name="Oval 1326"/>
          <p:cNvSpPr>
            <a:spLocks noChangeArrowheads="1"/>
          </p:cNvSpPr>
          <p:nvPr/>
        </p:nvSpPr>
        <p:spPr bwMode="auto">
          <a:xfrm>
            <a:off x="5289550" y="49815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3" name="Oval 1327"/>
          <p:cNvSpPr>
            <a:spLocks noChangeArrowheads="1"/>
          </p:cNvSpPr>
          <p:nvPr/>
        </p:nvSpPr>
        <p:spPr bwMode="auto">
          <a:xfrm>
            <a:off x="5302250" y="49561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4" name="Oval 1328"/>
          <p:cNvSpPr>
            <a:spLocks noChangeArrowheads="1"/>
          </p:cNvSpPr>
          <p:nvPr/>
        </p:nvSpPr>
        <p:spPr bwMode="auto">
          <a:xfrm>
            <a:off x="5311775" y="49339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5" name="Oval 1329"/>
          <p:cNvSpPr>
            <a:spLocks noChangeArrowheads="1"/>
          </p:cNvSpPr>
          <p:nvPr/>
        </p:nvSpPr>
        <p:spPr bwMode="auto">
          <a:xfrm>
            <a:off x="5314950" y="49053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6" name="Oval 1330"/>
          <p:cNvSpPr>
            <a:spLocks noChangeArrowheads="1"/>
          </p:cNvSpPr>
          <p:nvPr/>
        </p:nvSpPr>
        <p:spPr bwMode="auto">
          <a:xfrm>
            <a:off x="5314950" y="48736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" name="Oval 1331"/>
          <p:cNvSpPr>
            <a:spLocks noChangeArrowheads="1"/>
          </p:cNvSpPr>
          <p:nvPr/>
        </p:nvSpPr>
        <p:spPr bwMode="auto">
          <a:xfrm>
            <a:off x="5318125" y="48482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" name="Oval 1332"/>
          <p:cNvSpPr>
            <a:spLocks noChangeArrowheads="1"/>
          </p:cNvSpPr>
          <p:nvPr/>
        </p:nvSpPr>
        <p:spPr bwMode="auto">
          <a:xfrm>
            <a:off x="5308600" y="48196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" name="Oval 1333"/>
          <p:cNvSpPr>
            <a:spLocks noChangeArrowheads="1"/>
          </p:cNvSpPr>
          <p:nvPr/>
        </p:nvSpPr>
        <p:spPr bwMode="auto">
          <a:xfrm>
            <a:off x="5318125" y="47625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0" name="Oval 1334"/>
          <p:cNvSpPr>
            <a:spLocks noChangeArrowheads="1"/>
          </p:cNvSpPr>
          <p:nvPr/>
        </p:nvSpPr>
        <p:spPr bwMode="auto">
          <a:xfrm>
            <a:off x="5321300" y="47847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1" name="Oval 1335"/>
          <p:cNvSpPr>
            <a:spLocks noChangeArrowheads="1"/>
          </p:cNvSpPr>
          <p:nvPr/>
        </p:nvSpPr>
        <p:spPr bwMode="auto">
          <a:xfrm>
            <a:off x="5318125" y="48196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2" name="Oval 1336"/>
          <p:cNvSpPr>
            <a:spLocks noChangeArrowheads="1"/>
          </p:cNvSpPr>
          <p:nvPr/>
        </p:nvSpPr>
        <p:spPr bwMode="auto">
          <a:xfrm>
            <a:off x="5318125" y="48609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3" name="Oval 1337"/>
          <p:cNvSpPr>
            <a:spLocks noChangeArrowheads="1"/>
          </p:cNvSpPr>
          <p:nvPr/>
        </p:nvSpPr>
        <p:spPr bwMode="auto">
          <a:xfrm>
            <a:off x="5318125" y="48926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4" name="Oval 1338"/>
          <p:cNvSpPr>
            <a:spLocks noChangeArrowheads="1"/>
          </p:cNvSpPr>
          <p:nvPr/>
        </p:nvSpPr>
        <p:spPr bwMode="auto">
          <a:xfrm>
            <a:off x="5321300" y="49307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5" name="Oval 1339"/>
          <p:cNvSpPr>
            <a:spLocks noChangeArrowheads="1"/>
          </p:cNvSpPr>
          <p:nvPr/>
        </p:nvSpPr>
        <p:spPr bwMode="auto">
          <a:xfrm>
            <a:off x="5318125" y="49657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6" name="Oval 1340"/>
          <p:cNvSpPr>
            <a:spLocks noChangeArrowheads="1"/>
          </p:cNvSpPr>
          <p:nvPr/>
        </p:nvSpPr>
        <p:spPr bwMode="auto">
          <a:xfrm>
            <a:off x="5314950" y="49942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7" name="Oval 1341"/>
          <p:cNvSpPr>
            <a:spLocks noChangeArrowheads="1"/>
          </p:cNvSpPr>
          <p:nvPr/>
        </p:nvSpPr>
        <p:spPr bwMode="auto">
          <a:xfrm>
            <a:off x="5318125" y="50165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8" name="Oval 1342"/>
          <p:cNvSpPr>
            <a:spLocks noChangeArrowheads="1"/>
          </p:cNvSpPr>
          <p:nvPr/>
        </p:nvSpPr>
        <p:spPr bwMode="auto">
          <a:xfrm>
            <a:off x="5318125" y="50450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9" name="Oval 1343"/>
          <p:cNvSpPr>
            <a:spLocks noChangeArrowheads="1"/>
          </p:cNvSpPr>
          <p:nvPr/>
        </p:nvSpPr>
        <p:spPr bwMode="auto">
          <a:xfrm>
            <a:off x="5318125" y="50704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0" name="Oval 1344"/>
          <p:cNvSpPr>
            <a:spLocks noChangeArrowheads="1"/>
          </p:cNvSpPr>
          <p:nvPr/>
        </p:nvSpPr>
        <p:spPr bwMode="auto">
          <a:xfrm>
            <a:off x="5318125" y="50990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1" name="Oval 1345"/>
          <p:cNvSpPr>
            <a:spLocks noChangeArrowheads="1"/>
          </p:cNvSpPr>
          <p:nvPr/>
        </p:nvSpPr>
        <p:spPr bwMode="auto">
          <a:xfrm>
            <a:off x="5321300" y="51276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2" name="Oval 1346"/>
          <p:cNvSpPr>
            <a:spLocks noChangeArrowheads="1"/>
          </p:cNvSpPr>
          <p:nvPr/>
        </p:nvSpPr>
        <p:spPr bwMode="auto">
          <a:xfrm>
            <a:off x="5321300" y="51593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3" name="Oval 1347"/>
          <p:cNvSpPr>
            <a:spLocks noChangeArrowheads="1"/>
          </p:cNvSpPr>
          <p:nvPr/>
        </p:nvSpPr>
        <p:spPr bwMode="auto">
          <a:xfrm>
            <a:off x="5318125" y="51784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4" name="Oval 1348"/>
          <p:cNvSpPr>
            <a:spLocks noChangeArrowheads="1"/>
          </p:cNvSpPr>
          <p:nvPr/>
        </p:nvSpPr>
        <p:spPr bwMode="auto">
          <a:xfrm>
            <a:off x="5318125" y="52038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5" name="Oval 1349"/>
          <p:cNvSpPr>
            <a:spLocks noChangeArrowheads="1"/>
          </p:cNvSpPr>
          <p:nvPr/>
        </p:nvSpPr>
        <p:spPr bwMode="auto">
          <a:xfrm>
            <a:off x="5318125" y="52355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6" name="Oval 1350"/>
          <p:cNvSpPr>
            <a:spLocks noChangeArrowheads="1"/>
          </p:cNvSpPr>
          <p:nvPr/>
        </p:nvSpPr>
        <p:spPr bwMode="auto">
          <a:xfrm>
            <a:off x="5311775" y="52673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7" name="Oval 1351"/>
          <p:cNvSpPr>
            <a:spLocks noChangeArrowheads="1"/>
          </p:cNvSpPr>
          <p:nvPr/>
        </p:nvSpPr>
        <p:spPr bwMode="auto">
          <a:xfrm>
            <a:off x="5308600" y="52927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8" name="Oval 1352"/>
          <p:cNvSpPr>
            <a:spLocks noChangeArrowheads="1"/>
          </p:cNvSpPr>
          <p:nvPr/>
        </p:nvSpPr>
        <p:spPr bwMode="auto">
          <a:xfrm>
            <a:off x="5305425" y="53181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9" name="Oval 1353"/>
          <p:cNvSpPr>
            <a:spLocks noChangeArrowheads="1"/>
          </p:cNvSpPr>
          <p:nvPr/>
        </p:nvSpPr>
        <p:spPr bwMode="auto">
          <a:xfrm>
            <a:off x="5302250" y="53467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50" name="Oval 1354"/>
          <p:cNvSpPr>
            <a:spLocks noChangeArrowheads="1"/>
          </p:cNvSpPr>
          <p:nvPr/>
        </p:nvSpPr>
        <p:spPr bwMode="auto">
          <a:xfrm>
            <a:off x="5289550" y="53752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51" name="Oval 1355"/>
          <p:cNvSpPr>
            <a:spLocks noChangeArrowheads="1"/>
          </p:cNvSpPr>
          <p:nvPr/>
        </p:nvSpPr>
        <p:spPr bwMode="auto">
          <a:xfrm>
            <a:off x="5276850" y="54070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52" name="Oval 1356"/>
          <p:cNvSpPr>
            <a:spLocks noChangeArrowheads="1"/>
          </p:cNvSpPr>
          <p:nvPr/>
        </p:nvSpPr>
        <p:spPr bwMode="auto">
          <a:xfrm>
            <a:off x="5257800" y="54324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53" name="Oval 1357"/>
          <p:cNvSpPr>
            <a:spLocks noChangeArrowheads="1"/>
          </p:cNvSpPr>
          <p:nvPr/>
        </p:nvSpPr>
        <p:spPr bwMode="auto">
          <a:xfrm>
            <a:off x="5232400" y="54451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54" name="Oval 1358"/>
          <p:cNvSpPr>
            <a:spLocks noChangeArrowheads="1"/>
          </p:cNvSpPr>
          <p:nvPr/>
        </p:nvSpPr>
        <p:spPr bwMode="auto">
          <a:xfrm>
            <a:off x="5210175" y="54419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55" name="Oval 1359"/>
          <p:cNvSpPr>
            <a:spLocks noChangeArrowheads="1"/>
          </p:cNvSpPr>
          <p:nvPr/>
        </p:nvSpPr>
        <p:spPr bwMode="auto">
          <a:xfrm>
            <a:off x="5191125" y="54229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56" name="Oval 1360"/>
          <p:cNvSpPr>
            <a:spLocks noChangeArrowheads="1"/>
          </p:cNvSpPr>
          <p:nvPr/>
        </p:nvSpPr>
        <p:spPr bwMode="auto">
          <a:xfrm>
            <a:off x="5184775" y="53943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57" name="Oval 1361"/>
          <p:cNvSpPr>
            <a:spLocks noChangeArrowheads="1"/>
          </p:cNvSpPr>
          <p:nvPr/>
        </p:nvSpPr>
        <p:spPr bwMode="auto">
          <a:xfrm>
            <a:off x="5184775" y="53657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58" name="Oval 1362"/>
          <p:cNvSpPr>
            <a:spLocks noChangeArrowheads="1"/>
          </p:cNvSpPr>
          <p:nvPr/>
        </p:nvSpPr>
        <p:spPr bwMode="auto">
          <a:xfrm>
            <a:off x="5184775" y="53435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59" name="Oval 1363"/>
          <p:cNvSpPr>
            <a:spLocks noChangeArrowheads="1"/>
          </p:cNvSpPr>
          <p:nvPr/>
        </p:nvSpPr>
        <p:spPr bwMode="auto">
          <a:xfrm>
            <a:off x="5191125" y="53149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60" name="Oval 1364"/>
          <p:cNvSpPr>
            <a:spLocks noChangeArrowheads="1"/>
          </p:cNvSpPr>
          <p:nvPr/>
        </p:nvSpPr>
        <p:spPr bwMode="auto">
          <a:xfrm>
            <a:off x="5200650" y="52863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61" name="Oval 1365"/>
          <p:cNvSpPr>
            <a:spLocks noChangeArrowheads="1"/>
          </p:cNvSpPr>
          <p:nvPr/>
        </p:nvSpPr>
        <p:spPr bwMode="auto">
          <a:xfrm>
            <a:off x="5207000" y="52641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62" name="Oval 1366"/>
          <p:cNvSpPr>
            <a:spLocks noChangeArrowheads="1"/>
          </p:cNvSpPr>
          <p:nvPr/>
        </p:nvSpPr>
        <p:spPr bwMode="auto">
          <a:xfrm>
            <a:off x="5216525" y="52355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63" name="Oval 1367"/>
          <p:cNvSpPr>
            <a:spLocks noChangeArrowheads="1"/>
          </p:cNvSpPr>
          <p:nvPr/>
        </p:nvSpPr>
        <p:spPr bwMode="auto">
          <a:xfrm>
            <a:off x="5229225" y="52070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64" name="Oval 1368"/>
          <p:cNvSpPr>
            <a:spLocks noChangeArrowheads="1"/>
          </p:cNvSpPr>
          <p:nvPr/>
        </p:nvSpPr>
        <p:spPr bwMode="auto">
          <a:xfrm>
            <a:off x="5241925" y="51784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65" name="Oval 1369"/>
          <p:cNvSpPr>
            <a:spLocks noChangeArrowheads="1"/>
          </p:cNvSpPr>
          <p:nvPr/>
        </p:nvSpPr>
        <p:spPr bwMode="auto">
          <a:xfrm>
            <a:off x="5257800" y="51530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66" name="Oval 1370"/>
          <p:cNvSpPr>
            <a:spLocks noChangeArrowheads="1"/>
          </p:cNvSpPr>
          <p:nvPr/>
        </p:nvSpPr>
        <p:spPr bwMode="auto">
          <a:xfrm>
            <a:off x="5273675" y="512762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67" name="Oval 1371"/>
          <p:cNvSpPr>
            <a:spLocks noChangeArrowheads="1"/>
          </p:cNvSpPr>
          <p:nvPr/>
        </p:nvSpPr>
        <p:spPr bwMode="auto">
          <a:xfrm>
            <a:off x="5292725" y="51054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68" name="Oval 1372"/>
          <p:cNvSpPr>
            <a:spLocks noChangeArrowheads="1"/>
          </p:cNvSpPr>
          <p:nvPr/>
        </p:nvSpPr>
        <p:spPr bwMode="auto">
          <a:xfrm>
            <a:off x="5295900" y="508000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69" name="Oval 1373"/>
          <p:cNvSpPr>
            <a:spLocks noChangeArrowheads="1"/>
          </p:cNvSpPr>
          <p:nvPr/>
        </p:nvSpPr>
        <p:spPr bwMode="auto">
          <a:xfrm>
            <a:off x="5318125" y="50482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70" name="Oval 1374"/>
          <p:cNvSpPr>
            <a:spLocks noChangeArrowheads="1"/>
          </p:cNvSpPr>
          <p:nvPr/>
        </p:nvSpPr>
        <p:spPr bwMode="auto">
          <a:xfrm>
            <a:off x="5334000" y="50228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71" name="Oval 1375"/>
          <p:cNvSpPr>
            <a:spLocks noChangeArrowheads="1"/>
          </p:cNvSpPr>
          <p:nvPr/>
        </p:nvSpPr>
        <p:spPr bwMode="auto">
          <a:xfrm>
            <a:off x="5353050" y="49974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72" name="Oval 1376"/>
          <p:cNvSpPr>
            <a:spLocks noChangeArrowheads="1"/>
          </p:cNvSpPr>
          <p:nvPr/>
        </p:nvSpPr>
        <p:spPr bwMode="auto">
          <a:xfrm>
            <a:off x="5372100" y="49720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73" name="Oval 1377"/>
          <p:cNvSpPr>
            <a:spLocks noChangeArrowheads="1"/>
          </p:cNvSpPr>
          <p:nvPr/>
        </p:nvSpPr>
        <p:spPr bwMode="auto">
          <a:xfrm>
            <a:off x="5384800" y="4943475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74" name="Oval 1378"/>
          <p:cNvSpPr>
            <a:spLocks noChangeArrowheads="1"/>
          </p:cNvSpPr>
          <p:nvPr/>
        </p:nvSpPr>
        <p:spPr bwMode="auto">
          <a:xfrm>
            <a:off x="5397500" y="4921250"/>
            <a:ext cx="36513" cy="365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75" name="Oval 1379"/>
          <p:cNvSpPr>
            <a:spLocks noChangeArrowheads="1"/>
          </p:cNvSpPr>
          <p:nvPr/>
        </p:nvSpPr>
        <p:spPr bwMode="auto">
          <a:xfrm>
            <a:off x="5399088" y="4945063"/>
            <a:ext cx="36512" cy="36512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76" name="Oval 1380"/>
          <p:cNvSpPr>
            <a:spLocks noChangeArrowheads="1"/>
          </p:cNvSpPr>
          <p:nvPr/>
        </p:nvSpPr>
        <p:spPr bwMode="auto">
          <a:xfrm>
            <a:off x="5411788" y="4926013"/>
            <a:ext cx="36512" cy="36512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77" name="Oval 1381"/>
          <p:cNvSpPr>
            <a:spLocks noChangeArrowheads="1"/>
          </p:cNvSpPr>
          <p:nvPr/>
        </p:nvSpPr>
        <p:spPr bwMode="auto">
          <a:xfrm>
            <a:off x="5427663" y="4906963"/>
            <a:ext cx="36512" cy="36512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78" name="Oval 1382"/>
          <p:cNvSpPr>
            <a:spLocks noChangeArrowheads="1"/>
          </p:cNvSpPr>
          <p:nvPr/>
        </p:nvSpPr>
        <p:spPr bwMode="auto">
          <a:xfrm>
            <a:off x="5440363" y="4887913"/>
            <a:ext cx="36512" cy="36512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79" name="Oval 1383"/>
          <p:cNvSpPr>
            <a:spLocks noChangeArrowheads="1"/>
          </p:cNvSpPr>
          <p:nvPr/>
        </p:nvSpPr>
        <p:spPr bwMode="auto">
          <a:xfrm>
            <a:off x="5449888" y="4865688"/>
            <a:ext cx="36512" cy="36512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80" name="Oval 1384"/>
          <p:cNvSpPr>
            <a:spLocks noChangeArrowheads="1"/>
          </p:cNvSpPr>
          <p:nvPr/>
        </p:nvSpPr>
        <p:spPr bwMode="auto">
          <a:xfrm>
            <a:off x="5643563" y="477520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81" name="Oval 1385"/>
          <p:cNvSpPr>
            <a:spLocks noChangeArrowheads="1"/>
          </p:cNvSpPr>
          <p:nvPr/>
        </p:nvSpPr>
        <p:spPr bwMode="auto">
          <a:xfrm>
            <a:off x="5624513" y="475297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82" name="Oval 1386"/>
          <p:cNvSpPr>
            <a:spLocks noChangeArrowheads="1"/>
          </p:cNvSpPr>
          <p:nvPr/>
        </p:nvSpPr>
        <p:spPr bwMode="auto">
          <a:xfrm>
            <a:off x="5608638" y="474027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83" name="Oval 1387"/>
          <p:cNvSpPr>
            <a:spLocks noChangeArrowheads="1"/>
          </p:cNvSpPr>
          <p:nvPr/>
        </p:nvSpPr>
        <p:spPr bwMode="auto">
          <a:xfrm>
            <a:off x="5580063" y="473392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84" name="Oval 1388"/>
          <p:cNvSpPr>
            <a:spLocks noChangeArrowheads="1"/>
          </p:cNvSpPr>
          <p:nvPr/>
        </p:nvSpPr>
        <p:spPr bwMode="auto">
          <a:xfrm>
            <a:off x="5551488" y="473392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85" name="Oval 1389"/>
          <p:cNvSpPr>
            <a:spLocks noChangeArrowheads="1"/>
          </p:cNvSpPr>
          <p:nvPr/>
        </p:nvSpPr>
        <p:spPr bwMode="auto">
          <a:xfrm>
            <a:off x="5526088" y="474345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86" name="Oval 1390"/>
          <p:cNvSpPr>
            <a:spLocks noChangeArrowheads="1"/>
          </p:cNvSpPr>
          <p:nvPr/>
        </p:nvSpPr>
        <p:spPr bwMode="auto">
          <a:xfrm>
            <a:off x="5503863" y="475932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87" name="Oval 1391"/>
          <p:cNvSpPr>
            <a:spLocks noChangeArrowheads="1"/>
          </p:cNvSpPr>
          <p:nvPr/>
        </p:nvSpPr>
        <p:spPr bwMode="auto">
          <a:xfrm>
            <a:off x="5484813" y="477837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88" name="Oval 1392"/>
          <p:cNvSpPr>
            <a:spLocks noChangeArrowheads="1"/>
          </p:cNvSpPr>
          <p:nvPr/>
        </p:nvSpPr>
        <p:spPr bwMode="auto">
          <a:xfrm>
            <a:off x="5472113" y="480377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89" name="Oval 1393"/>
          <p:cNvSpPr>
            <a:spLocks noChangeArrowheads="1"/>
          </p:cNvSpPr>
          <p:nvPr/>
        </p:nvSpPr>
        <p:spPr bwMode="auto">
          <a:xfrm>
            <a:off x="5462588" y="483235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0" name="Oval 1394"/>
          <p:cNvSpPr>
            <a:spLocks noChangeArrowheads="1"/>
          </p:cNvSpPr>
          <p:nvPr/>
        </p:nvSpPr>
        <p:spPr bwMode="auto">
          <a:xfrm>
            <a:off x="5462588" y="486092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1" name="Oval 1395"/>
          <p:cNvSpPr>
            <a:spLocks noChangeArrowheads="1"/>
          </p:cNvSpPr>
          <p:nvPr/>
        </p:nvSpPr>
        <p:spPr bwMode="auto">
          <a:xfrm>
            <a:off x="5459413" y="488315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2" name="Oval 1396"/>
          <p:cNvSpPr>
            <a:spLocks noChangeArrowheads="1"/>
          </p:cNvSpPr>
          <p:nvPr/>
        </p:nvSpPr>
        <p:spPr bwMode="auto">
          <a:xfrm>
            <a:off x="5465763" y="490855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3" name="Oval 1397"/>
          <p:cNvSpPr>
            <a:spLocks noChangeArrowheads="1"/>
          </p:cNvSpPr>
          <p:nvPr/>
        </p:nvSpPr>
        <p:spPr bwMode="auto">
          <a:xfrm>
            <a:off x="5475288" y="493712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4" name="Oval 1398"/>
          <p:cNvSpPr>
            <a:spLocks noChangeArrowheads="1"/>
          </p:cNvSpPr>
          <p:nvPr/>
        </p:nvSpPr>
        <p:spPr bwMode="auto">
          <a:xfrm>
            <a:off x="5487988" y="495935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5" name="Oval 1399"/>
          <p:cNvSpPr>
            <a:spLocks noChangeArrowheads="1"/>
          </p:cNvSpPr>
          <p:nvPr/>
        </p:nvSpPr>
        <p:spPr bwMode="auto">
          <a:xfrm>
            <a:off x="5510213" y="498475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6" name="Oval 1400"/>
          <p:cNvSpPr>
            <a:spLocks noChangeArrowheads="1"/>
          </p:cNvSpPr>
          <p:nvPr/>
        </p:nvSpPr>
        <p:spPr bwMode="auto">
          <a:xfrm>
            <a:off x="5532438" y="499745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7" name="Oval 1401"/>
          <p:cNvSpPr>
            <a:spLocks noChangeArrowheads="1"/>
          </p:cNvSpPr>
          <p:nvPr/>
        </p:nvSpPr>
        <p:spPr bwMode="auto">
          <a:xfrm>
            <a:off x="5561013" y="500380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8" name="Oval 1402"/>
          <p:cNvSpPr>
            <a:spLocks noChangeArrowheads="1"/>
          </p:cNvSpPr>
          <p:nvPr/>
        </p:nvSpPr>
        <p:spPr bwMode="auto">
          <a:xfrm>
            <a:off x="5592763" y="499427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9" name="Oval 1403"/>
          <p:cNvSpPr>
            <a:spLocks noChangeArrowheads="1"/>
          </p:cNvSpPr>
          <p:nvPr/>
        </p:nvSpPr>
        <p:spPr bwMode="auto">
          <a:xfrm>
            <a:off x="5618163" y="497522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00" name="Oval 1404"/>
          <p:cNvSpPr>
            <a:spLocks noChangeArrowheads="1"/>
          </p:cNvSpPr>
          <p:nvPr/>
        </p:nvSpPr>
        <p:spPr bwMode="auto">
          <a:xfrm>
            <a:off x="5634038" y="495935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01" name="Oval 1405"/>
          <p:cNvSpPr>
            <a:spLocks noChangeArrowheads="1"/>
          </p:cNvSpPr>
          <p:nvPr/>
        </p:nvSpPr>
        <p:spPr bwMode="auto">
          <a:xfrm>
            <a:off x="5646738" y="493395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02" name="Oval 1406"/>
          <p:cNvSpPr>
            <a:spLocks noChangeArrowheads="1"/>
          </p:cNvSpPr>
          <p:nvPr/>
        </p:nvSpPr>
        <p:spPr bwMode="auto">
          <a:xfrm>
            <a:off x="5653088" y="490220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03" name="Oval 1407"/>
          <p:cNvSpPr>
            <a:spLocks noChangeArrowheads="1"/>
          </p:cNvSpPr>
          <p:nvPr/>
        </p:nvSpPr>
        <p:spPr bwMode="auto">
          <a:xfrm>
            <a:off x="5656263" y="487045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04" name="Oval 1408"/>
          <p:cNvSpPr>
            <a:spLocks noChangeArrowheads="1"/>
          </p:cNvSpPr>
          <p:nvPr/>
        </p:nvSpPr>
        <p:spPr bwMode="auto">
          <a:xfrm>
            <a:off x="5656263" y="483870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05" name="Oval 1409"/>
          <p:cNvSpPr>
            <a:spLocks noChangeArrowheads="1"/>
          </p:cNvSpPr>
          <p:nvPr/>
        </p:nvSpPr>
        <p:spPr bwMode="auto">
          <a:xfrm>
            <a:off x="5653088" y="481330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06" name="Oval 1410"/>
          <p:cNvSpPr>
            <a:spLocks noChangeArrowheads="1"/>
          </p:cNvSpPr>
          <p:nvPr/>
        </p:nvSpPr>
        <p:spPr bwMode="auto">
          <a:xfrm>
            <a:off x="5646738" y="479107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07" name="Oval 1411"/>
          <p:cNvSpPr>
            <a:spLocks noChangeArrowheads="1"/>
          </p:cNvSpPr>
          <p:nvPr/>
        </p:nvSpPr>
        <p:spPr bwMode="auto">
          <a:xfrm>
            <a:off x="5662613" y="4741863"/>
            <a:ext cx="36512" cy="36512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08" name="Oval 1412"/>
          <p:cNvSpPr>
            <a:spLocks noChangeArrowheads="1"/>
          </p:cNvSpPr>
          <p:nvPr/>
        </p:nvSpPr>
        <p:spPr bwMode="auto">
          <a:xfrm>
            <a:off x="5662613" y="477202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09" name="Oval 1413"/>
          <p:cNvSpPr>
            <a:spLocks noChangeArrowheads="1"/>
          </p:cNvSpPr>
          <p:nvPr/>
        </p:nvSpPr>
        <p:spPr bwMode="auto">
          <a:xfrm>
            <a:off x="5659438" y="480060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10" name="Oval 1414"/>
          <p:cNvSpPr>
            <a:spLocks noChangeArrowheads="1"/>
          </p:cNvSpPr>
          <p:nvPr/>
        </p:nvSpPr>
        <p:spPr bwMode="auto">
          <a:xfrm>
            <a:off x="5662613" y="482917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11" name="Oval 1415"/>
          <p:cNvSpPr>
            <a:spLocks noChangeArrowheads="1"/>
          </p:cNvSpPr>
          <p:nvPr/>
        </p:nvSpPr>
        <p:spPr bwMode="auto">
          <a:xfrm>
            <a:off x="5659438" y="486092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12" name="Oval 1416"/>
          <p:cNvSpPr>
            <a:spLocks noChangeArrowheads="1"/>
          </p:cNvSpPr>
          <p:nvPr/>
        </p:nvSpPr>
        <p:spPr bwMode="auto">
          <a:xfrm>
            <a:off x="5662613" y="489267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13" name="Oval 1417"/>
          <p:cNvSpPr>
            <a:spLocks noChangeArrowheads="1"/>
          </p:cNvSpPr>
          <p:nvPr/>
        </p:nvSpPr>
        <p:spPr bwMode="auto">
          <a:xfrm>
            <a:off x="5665788" y="492442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14" name="Oval 1418"/>
          <p:cNvSpPr>
            <a:spLocks noChangeArrowheads="1"/>
          </p:cNvSpPr>
          <p:nvPr/>
        </p:nvSpPr>
        <p:spPr bwMode="auto">
          <a:xfrm>
            <a:off x="5662613" y="495300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15" name="Oval 1419"/>
          <p:cNvSpPr>
            <a:spLocks noChangeArrowheads="1"/>
          </p:cNvSpPr>
          <p:nvPr/>
        </p:nvSpPr>
        <p:spPr bwMode="auto">
          <a:xfrm>
            <a:off x="5665788" y="497205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16" name="Oval 1420"/>
          <p:cNvSpPr>
            <a:spLocks noChangeArrowheads="1"/>
          </p:cNvSpPr>
          <p:nvPr/>
        </p:nvSpPr>
        <p:spPr bwMode="auto">
          <a:xfrm>
            <a:off x="5672138" y="499427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17" name="Oval 1421"/>
          <p:cNvSpPr>
            <a:spLocks noChangeArrowheads="1"/>
          </p:cNvSpPr>
          <p:nvPr/>
        </p:nvSpPr>
        <p:spPr bwMode="auto">
          <a:xfrm>
            <a:off x="5688013" y="500697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18" name="Oval 1422"/>
          <p:cNvSpPr>
            <a:spLocks noChangeArrowheads="1"/>
          </p:cNvSpPr>
          <p:nvPr/>
        </p:nvSpPr>
        <p:spPr bwMode="auto">
          <a:xfrm>
            <a:off x="5716588" y="500380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19" name="Oval 1423"/>
          <p:cNvSpPr>
            <a:spLocks noChangeArrowheads="1"/>
          </p:cNvSpPr>
          <p:nvPr/>
        </p:nvSpPr>
        <p:spPr bwMode="auto">
          <a:xfrm>
            <a:off x="5735638" y="498475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0" name="Oval 1424"/>
          <p:cNvSpPr>
            <a:spLocks noChangeArrowheads="1"/>
          </p:cNvSpPr>
          <p:nvPr/>
        </p:nvSpPr>
        <p:spPr bwMode="auto">
          <a:xfrm>
            <a:off x="5748338" y="496887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1" name="Oval 1425"/>
          <p:cNvSpPr>
            <a:spLocks noChangeArrowheads="1"/>
          </p:cNvSpPr>
          <p:nvPr/>
        </p:nvSpPr>
        <p:spPr bwMode="auto">
          <a:xfrm>
            <a:off x="5761038" y="494982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2" name="Oval 1426"/>
          <p:cNvSpPr>
            <a:spLocks noChangeArrowheads="1"/>
          </p:cNvSpPr>
          <p:nvPr/>
        </p:nvSpPr>
        <p:spPr bwMode="auto">
          <a:xfrm>
            <a:off x="5773738" y="4930775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3" name="Oval 1427"/>
          <p:cNvSpPr>
            <a:spLocks noChangeArrowheads="1"/>
          </p:cNvSpPr>
          <p:nvPr/>
        </p:nvSpPr>
        <p:spPr bwMode="auto">
          <a:xfrm>
            <a:off x="5788025" y="4905375"/>
            <a:ext cx="36513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4" name="Oval 1428"/>
          <p:cNvSpPr>
            <a:spLocks noChangeArrowheads="1"/>
          </p:cNvSpPr>
          <p:nvPr/>
        </p:nvSpPr>
        <p:spPr bwMode="auto">
          <a:xfrm>
            <a:off x="5802313" y="4881563"/>
            <a:ext cx="36512" cy="36512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5" name="Oval 1429"/>
          <p:cNvSpPr>
            <a:spLocks noChangeArrowheads="1"/>
          </p:cNvSpPr>
          <p:nvPr/>
        </p:nvSpPr>
        <p:spPr bwMode="auto">
          <a:xfrm>
            <a:off x="5530850" y="4562475"/>
            <a:ext cx="36513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6" name="Oval 1430"/>
          <p:cNvSpPr>
            <a:spLocks noChangeArrowheads="1"/>
          </p:cNvSpPr>
          <p:nvPr/>
        </p:nvSpPr>
        <p:spPr bwMode="auto">
          <a:xfrm>
            <a:off x="5562600" y="4586288"/>
            <a:ext cx="36513" cy="36512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7" name="Oval 1431"/>
          <p:cNvSpPr>
            <a:spLocks noChangeArrowheads="1"/>
          </p:cNvSpPr>
          <p:nvPr/>
        </p:nvSpPr>
        <p:spPr bwMode="auto">
          <a:xfrm>
            <a:off x="5588000" y="4606925"/>
            <a:ext cx="36513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8" name="Oval 1432"/>
          <p:cNvSpPr>
            <a:spLocks noChangeArrowheads="1"/>
          </p:cNvSpPr>
          <p:nvPr/>
        </p:nvSpPr>
        <p:spPr bwMode="auto">
          <a:xfrm>
            <a:off x="5614988" y="4629150"/>
            <a:ext cx="36512" cy="365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129" name="Group 1433"/>
          <p:cNvGrpSpPr>
            <a:grpSpLocks/>
          </p:cNvGrpSpPr>
          <p:nvPr/>
        </p:nvGrpSpPr>
        <p:grpSpPr bwMode="auto">
          <a:xfrm>
            <a:off x="6496050" y="4543425"/>
            <a:ext cx="2405063" cy="933450"/>
            <a:chOff x="4128" y="2961"/>
            <a:chExt cx="1515" cy="588"/>
          </a:xfrm>
        </p:grpSpPr>
        <p:sp>
          <p:nvSpPr>
            <p:cNvPr id="31130" name="Rectangle 1434"/>
            <p:cNvSpPr>
              <a:spLocks noChangeArrowheads="1"/>
            </p:cNvSpPr>
            <p:nvPr/>
          </p:nvSpPr>
          <p:spPr bwMode="auto">
            <a:xfrm rot="7154940">
              <a:off x="4142" y="3138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" name="Rectangle 1435"/>
            <p:cNvSpPr>
              <a:spLocks noChangeArrowheads="1"/>
            </p:cNvSpPr>
            <p:nvPr/>
          </p:nvSpPr>
          <p:spPr bwMode="auto">
            <a:xfrm rot="-3645060">
              <a:off x="4157" y="3116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" name="Rectangle 1436"/>
            <p:cNvSpPr>
              <a:spLocks noChangeArrowheads="1"/>
            </p:cNvSpPr>
            <p:nvPr/>
          </p:nvSpPr>
          <p:spPr bwMode="auto">
            <a:xfrm rot="-3645060">
              <a:off x="4166" y="3094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" name="Rectangle 1437"/>
            <p:cNvSpPr>
              <a:spLocks noChangeArrowheads="1"/>
            </p:cNvSpPr>
            <p:nvPr/>
          </p:nvSpPr>
          <p:spPr bwMode="auto">
            <a:xfrm rot="5400000">
              <a:off x="4176" y="2968"/>
              <a:ext cx="29" cy="1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4" name="Rectangle 1438"/>
            <p:cNvSpPr>
              <a:spLocks noChangeArrowheads="1"/>
            </p:cNvSpPr>
            <p:nvPr/>
          </p:nvSpPr>
          <p:spPr bwMode="auto">
            <a:xfrm rot="5400000">
              <a:off x="4176" y="2992"/>
              <a:ext cx="29" cy="1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5" name="Rectangle 1439"/>
            <p:cNvSpPr>
              <a:spLocks noChangeArrowheads="1"/>
            </p:cNvSpPr>
            <p:nvPr/>
          </p:nvSpPr>
          <p:spPr bwMode="auto">
            <a:xfrm rot="5400000">
              <a:off x="4176" y="3014"/>
              <a:ext cx="29" cy="1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6" name="Rectangle 1440"/>
            <p:cNvSpPr>
              <a:spLocks noChangeArrowheads="1"/>
            </p:cNvSpPr>
            <p:nvPr/>
          </p:nvSpPr>
          <p:spPr bwMode="auto">
            <a:xfrm rot="5400000">
              <a:off x="4176" y="3038"/>
              <a:ext cx="29" cy="1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7" name="Rectangle 1441"/>
            <p:cNvSpPr>
              <a:spLocks noChangeArrowheads="1"/>
            </p:cNvSpPr>
            <p:nvPr/>
          </p:nvSpPr>
          <p:spPr bwMode="auto">
            <a:xfrm rot="5400000">
              <a:off x="4176" y="3058"/>
              <a:ext cx="29" cy="1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8" name="Rectangle 1442"/>
            <p:cNvSpPr>
              <a:spLocks noChangeArrowheads="1"/>
            </p:cNvSpPr>
            <p:nvPr/>
          </p:nvSpPr>
          <p:spPr bwMode="auto">
            <a:xfrm rot="5400000">
              <a:off x="4176" y="3076"/>
              <a:ext cx="29" cy="1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9" name="Rectangle 1443"/>
            <p:cNvSpPr>
              <a:spLocks noChangeArrowheads="1"/>
            </p:cNvSpPr>
            <p:nvPr/>
          </p:nvSpPr>
          <p:spPr bwMode="auto">
            <a:xfrm rot="5400000">
              <a:off x="4177" y="3094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0" name="Rectangle 1444"/>
            <p:cNvSpPr>
              <a:spLocks noChangeArrowheads="1"/>
            </p:cNvSpPr>
            <p:nvPr/>
          </p:nvSpPr>
          <p:spPr bwMode="auto">
            <a:xfrm rot="5400000">
              <a:off x="4176" y="3118"/>
              <a:ext cx="29" cy="1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1" name="Rectangle 1445"/>
            <p:cNvSpPr>
              <a:spLocks noChangeArrowheads="1"/>
            </p:cNvSpPr>
            <p:nvPr/>
          </p:nvSpPr>
          <p:spPr bwMode="auto">
            <a:xfrm rot="5400000">
              <a:off x="4177" y="3136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2" name="Rectangle 1446"/>
            <p:cNvSpPr>
              <a:spLocks noChangeArrowheads="1"/>
            </p:cNvSpPr>
            <p:nvPr/>
          </p:nvSpPr>
          <p:spPr bwMode="auto">
            <a:xfrm rot="5400000">
              <a:off x="4176" y="3156"/>
              <a:ext cx="29" cy="1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3" name="Rectangle 1447"/>
            <p:cNvSpPr>
              <a:spLocks noChangeArrowheads="1"/>
            </p:cNvSpPr>
            <p:nvPr/>
          </p:nvSpPr>
          <p:spPr bwMode="auto">
            <a:xfrm rot="5400000">
              <a:off x="4176" y="3180"/>
              <a:ext cx="29" cy="1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4" name="Rectangle 1448"/>
            <p:cNvSpPr>
              <a:spLocks noChangeArrowheads="1"/>
            </p:cNvSpPr>
            <p:nvPr/>
          </p:nvSpPr>
          <p:spPr bwMode="auto">
            <a:xfrm rot="5400000">
              <a:off x="4177" y="3198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5" name="Rectangle 1449"/>
            <p:cNvSpPr>
              <a:spLocks noChangeArrowheads="1"/>
            </p:cNvSpPr>
            <p:nvPr/>
          </p:nvSpPr>
          <p:spPr bwMode="auto">
            <a:xfrm rot="4173028">
              <a:off x="4179" y="3214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6" name="Rectangle 1450"/>
            <p:cNvSpPr>
              <a:spLocks noChangeArrowheads="1"/>
            </p:cNvSpPr>
            <p:nvPr/>
          </p:nvSpPr>
          <p:spPr bwMode="auto">
            <a:xfrm rot="4173028">
              <a:off x="4185" y="3234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7" name="Rectangle 1451"/>
            <p:cNvSpPr>
              <a:spLocks noChangeArrowheads="1"/>
            </p:cNvSpPr>
            <p:nvPr/>
          </p:nvSpPr>
          <p:spPr bwMode="auto">
            <a:xfrm rot="557721">
              <a:off x="4197" y="3245"/>
              <a:ext cx="27" cy="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8" name="Rectangle 1452"/>
            <p:cNvSpPr>
              <a:spLocks noChangeArrowheads="1"/>
            </p:cNvSpPr>
            <p:nvPr/>
          </p:nvSpPr>
          <p:spPr bwMode="auto">
            <a:xfrm rot="-1905569">
              <a:off x="4216" y="3243"/>
              <a:ext cx="27" cy="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9" name="Rectangle 1453"/>
            <p:cNvSpPr>
              <a:spLocks noChangeArrowheads="1"/>
            </p:cNvSpPr>
            <p:nvPr/>
          </p:nvSpPr>
          <p:spPr bwMode="auto">
            <a:xfrm rot="7983706">
              <a:off x="4228" y="3234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0" name="Rectangle 1454"/>
            <p:cNvSpPr>
              <a:spLocks noChangeArrowheads="1"/>
            </p:cNvSpPr>
            <p:nvPr/>
          </p:nvSpPr>
          <p:spPr bwMode="auto">
            <a:xfrm rot="28787175">
              <a:off x="4237" y="3222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1" name="Rectangle 1455"/>
            <p:cNvSpPr>
              <a:spLocks noChangeArrowheads="1"/>
            </p:cNvSpPr>
            <p:nvPr/>
          </p:nvSpPr>
          <p:spPr bwMode="auto">
            <a:xfrm rot="-3599777">
              <a:off x="4246" y="3203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2" name="Rectangle 1456"/>
            <p:cNvSpPr>
              <a:spLocks noChangeArrowheads="1"/>
            </p:cNvSpPr>
            <p:nvPr/>
          </p:nvSpPr>
          <p:spPr bwMode="auto">
            <a:xfrm rot="-3926933">
              <a:off x="4256" y="3182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3" name="Rectangle 1457"/>
            <p:cNvSpPr>
              <a:spLocks noChangeArrowheads="1"/>
            </p:cNvSpPr>
            <p:nvPr/>
          </p:nvSpPr>
          <p:spPr bwMode="auto">
            <a:xfrm rot="-3926933">
              <a:off x="4263" y="3158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4" name="Rectangle 1458"/>
            <p:cNvSpPr>
              <a:spLocks noChangeArrowheads="1"/>
            </p:cNvSpPr>
            <p:nvPr/>
          </p:nvSpPr>
          <p:spPr bwMode="auto">
            <a:xfrm rot="-3926933">
              <a:off x="4271" y="3138"/>
              <a:ext cx="29" cy="1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5" name="Rectangle 1459"/>
            <p:cNvSpPr>
              <a:spLocks noChangeArrowheads="1"/>
            </p:cNvSpPr>
            <p:nvPr/>
          </p:nvSpPr>
          <p:spPr bwMode="auto">
            <a:xfrm rot="17135676">
              <a:off x="4276" y="3114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6" name="Rectangle 1460"/>
            <p:cNvSpPr>
              <a:spLocks noChangeArrowheads="1"/>
            </p:cNvSpPr>
            <p:nvPr/>
          </p:nvSpPr>
          <p:spPr bwMode="auto">
            <a:xfrm rot="17135676">
              <a:off x="4280" y="3090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7" name="Rectangle 1461"/>
            <p:cNvSpPr>
              <a:spLocks noChangeArrowheads="1"/>
            </p:cNvSpPr>
            <p:nvPr/>
          </p:nvSpPr>
          <p:spPr bwMode="auto">
            <a:xfrm rot="16434701">
              <a:off x="4286" y="3066"/>
              <a:ext cx="29" cy="1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8" name="Rectangle 1462"/>
            <p:cNvSpPr>
              <a:spLocks noChangeArrowheads="1"/>
            </p:cNvSpPr>
            <p:nvPr/>
          </p:nvSpPr>
          <p:spPr bwMode="auto">
            <a:xfrm rot="15574052">
              <a:off x="4282" y="3044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9" name="Rectangle 1463"/>
            <p:cNvSpPr>
              <a:spLocks noChangeArrowheads="1"/>
            </p:cNvSpPr>
            <p:nvPr/>
          </p:nvSpPr>
          <p:spPr bwMode="auto">
            <a:xfrm rot="2000920">
              <a:off x="4272" y="3025"/>
              <a:ext cx="27" cy="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0" name="Rectangle 1464"/>
            <p:cNvSpPr>
              <a:spLocks noChangeArrowheads="1"/>
            </p:cNvSpPr>
            <p:nvPr/>
          </p:nvSpPr>
          <p:spPr bwMode="auto">
            <a:xfrm rot="9231533">
              <a:off x="4257" y="3021"/>
              <a:ext cx="27" cy="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1" name="Rectangle 1465"/>
            <p:cNvSpPr>
              <a:spLocks noChangeArrowheads="1"/>
            </p:cNvSpPr>
            <p:nvPr/>
          </p:nvSpPr>
          <p:spPr bwMode="auto">
            <a:xfrm rot="-4683638">
              <a:off x="4246" y="3034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2" name="Rectangle 1466"/>
            <p:cNvSpPr>
              <a:spLocks noChangeArrowheads="1"/>
            </p:cNvSpPr>
            <p:nvPr/>
          </p:nvSpPr>
          <p:spPr bwMode="auto">
            <a:xfrm rot="-8513525">
              <a:off x="4252" y="3043"/>
              <a:ext cx="27" cy="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3" name="Rectangle 1467"/>
            <p:cNvSpPr>
              <a:spLocks noChangeArrowheads="1"/>
            </p:cNvSpPr>
            <p:nvPr/>
          </p:nvSpPr>
          <p:spPr bwMode="auto">
            <a:xfrm rot="-8513525">
              <a:off x="4259" y="3047"/>
              <a:ext cx="27" cy="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4" name="Rectangle 1468"/>
            <p:cNvSpPr>
              <a:spLocks noChangeArrowheads="1"/>
            </p:cNvSpPr>
            <p:nvPr/>
          </p:nvSpPr>
          <p:spPr bwMode="auto">
            <a:xfrm rot="-10298219">
              <a:off x="4274" y="3055"/>
              <a:ext cx="27" cy="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5" name="Rectangle 1469"/>
            <p:cNvSpPr>
              <a:spLocks noChangeArrowheads="1"/>
            </p:cNvSpPr>
            <p:nvPr/>
          </p:nvSpPr>
          <p:spPr bwMode="auto">
            <a:xfrm rot="-10298219">
              <a:off x="4302" y="3059"/>
              <a:ext cx="27" cy="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6" name="Rectangle 1470"/>
            <p:cNvSpPr>
              <a:spLocks noChangeArrowheads="1"/>
            </p:cNvSpPr>
            <p:nvPr/>
          </p:nvSpPr>
          <p:spPr bwMode="auto">
            <a:xfrm rot="-10298219">
              <a:off x="4319" y="3061"/>
              <a:ext cx="27" cy="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7" name="Rectangle 1471"/>
            <p:cNvSpPr>
              <a:spLocks noChangeArrowheads="1"/>
            </p:cNvSpPr>
            <p:nvPr/>
          </p:nvSpPr>
          <p:spPr bwMode="auto">
            <a:xfrm rot="-10298219">
              <a:off x="4339" y="3063"/>
              <a:ext cx="27" cy="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8" name="Rectangle 1472"/>
            <p:cNvSpPr>
              <a:spLocks noChangeArrowheads="1"/>
            </p:cNvSpPr>
            <p:nvPr/>
          </p:nvSpPr>
          <p:spPr bwMode="auto">
            <a:xfrm rot="-8276815">
              <a:off x="4354" y="3071"/>
              <a:ext cx="27" cy="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9" name="Rectangle 1473"/>
            <p:cNvSpPr>
              <a:spLocks noChangeArrowheads="1"/>
            </p:cNvSpPr>
            <p:nvPr/>
          </p:nvSpPr>
          <p:spPr bwMode="auto">
            <a:xfrm rot="-8276815">
              <a:off x="4362" y="3081"/>
              <a:ext cx="27" cy="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0" name="Rectangle 1474"/>
            <p:cNvSpPr>
              <a:spLocks noChangeArrowheads="1"/>
            </p:cNvSpPr>
            <p:nvPr/>
          </p:nvSpPr>
          <p:spPr bwMode="auto">
            <a:xfrm rot="-5767605">
              <a:off x="4368" y="3098"/>
              <a:ext cx="29" cy="1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1" name="Rectangle 1475"/>
            <p:cNvSpPr>
              <a:spLocks noChangeArrowheads="1"/>
            </p:cNvSpPr>
            <p:nvPr/>
          </p:nvSpPr>
          <p:spPr bwMode="auto">
            <a:xfrm rot="-5767605">
              <a:off x="4371" y="3116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2" name="Rectangle 1476"/>
            <p:cNvSpPr>
              <a:spLocks noChangeArrowheads="1"/>
            </p:cNvSpPr>
            <p:nvPr/>
          </p:nvSpPr>
          <p:spPr bwMode="auto">
            <a:xfrm rot="-5767605">
              <a:off x="4373" y="3136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3" name="Rectangle 1477"/>
            <p:cNvSpPr>
              <a:spLocks noChangeArrowheads="1"/>
            </p:cNvSpPr>
            <p:nvPr/>
          </p:nvSpPr>
          <p:spPr bwMode="auto">
            <a:xfrm rot="-5767605">
              <a:off x="4375" y="3154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4" name="Rectangle 1478"/>
            <p:cNvSpPr>
              <a:spLocks noChangeArrowheads="1"/>
            </p:cNvSpPr>
            <p:nvPr/>
          </p:nvSpPr>
          <p:spPr bwMode="auto">
            <a:xfrm rot="-5767605">
              <a:off x="4375" y="3176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5" name="Rectangle 1479"/>
            <p:cNvSpPr>
              <a:spLocks noChangeArrowheads="1"/>
            </p:cNvSpPr>
            <p:nvPr/>
          </p:nvSpPr>
          <p:spPr bwMode="auto">
            <a:xfrm rot="-5767605">
              <a:off x="4377" y="3198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6" name="Rectangle 1480"/>
            <p:cNvSpPr>
              <a:spLocks noChangeArrowheads="1"/>
            </p:cNvSpPr>
            <p:nvPr/>
          </p:nvSpPr>
          <p:spPr bwMode="auto">
            <a:xfrm rot="-5767605">
              <a:off x="4381" y="3220"/>
              <a:ext cx="29" cy="1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7" name="Rectangle 1481"/>
            <p:cNvSpPr>
              <a:spLocks noChangeArrowheads="1"/>
            </p:cNvSpPr>
            <p:nvPr/>
          </p:nvSpPr>
          <p:spPr bwMode="auto">
            <a:xfrm rot="-7301203">
              <a:off x="4384" y="3236"/>
              <a:ext cx="29" cy="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8" name="Rectangle 1482"/>
            <p:cNvSpPr>
              <a:spLocks noChangeArrowheads="1"/>
            </p:cNvSpPr>
            <p:nvPr/>
          </p:nvSpPr>
          <p:spPr bwMode="auto">
            <a:xfrm rot="10800000">
              <a:off x="4403" y="3247"/>
              <a:ext cx="27" cy="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9" name="Rectangle 1483"/>
            <p:cNvSpPr>
              <a:spLocks noChangeArrowheads="1"/>
            </p:cNvSpPr>
            <p:nvPr/>
          </p:nvSpPr>
          <p:spPr bwMode="auto">
            <a:xfrm rot="9015307">
              <a:off x="4421" y="3243"/>
              <a:ext cx="27" cy="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0" name="Rectangle 1484"/>
            <p:cNvSpPr>
              <a:spLocks noChangeArrowheads="1"/>
            </p:cNvSpPr>
            <p:nvPr/>
          </p:nvSpPr>
          <p:spPr bwMode="auto">
            <a:xfrm rot="-3367399">
              <a:off x="4437" y="3232"/>
              <a:ext cx="29" cy="1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1" name="Oval 1485"/>
            <p:cNvSpPr>
              <a:spLocks noChangeArrowheads="1"/>
            </p:cNvSpPr>
            <p:nvPr/>
          </p:nvSpPr>
          <p:spPr bwMode="auto">
            <a:xfrm>
              <a:off x="4458" y="321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2" name="Oval 1486"/>
            <p:cNvSpPr>
              <a:spLocks noChangeArrowheads="1"/>
            </p:cNvSpPr>
            <p:nvPr/>
          </p:nvSpPr>
          <p:spPr bwMode="auto">
            <a:xfrm>
              <a:off x="4472" y="320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3" name="Oval 1487"/>
            <p:cNvSpPr>
              <a:spLocks noChangeArrowheads="1"/>
            </p:cNvSpPr>
            <p:nvPr/>
          </p:nvSpPr>
          <p:spPr bwMode="auto">
            <a:xfrm>
              <a:off x="4488" y="319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4" name="Oval 1488"/>
            <p:cNvSpPr>
              <a:spLocks noChangeArrowheads="1"/>
            </p:cNvSpPr>
            <p:nvPr/>
          </p:nvSpPr>
          <p:spPr bwMode="auto">
            <a:xfrm>
              <a:off x="4504" y="318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5" name="Oval 1489"/>
            <p:cNvSpPr>
              <a:spLocks noChangeArrowheads="1"/>
            </p:cNvSpPr>
            <p:nvPr/>
          </p:nvSpPr>
          <p:spPr bwMode="auto">
            <a:xfrm>
              <a:off x="4520" y="318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6" name="Oval 1490"/>
            <p:cNvSpPr>
              <a:spLocks noChangeArrowheads="1"/>
            </p:cNvSpPr>
            <p:nvPr/>
          </p:nvSpPr>
          <p:spPr bwMode="auto">
            <a:xfrm>
              <a:off x="4536" y="317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7" name="Oval 1491"/>
            <p:cNvSpPr>
              <a:spLocks noChangeArrowheads="1"/>
            </p:cNvSpPr>
            <p:nvPr/>
          </p:nvSpPr>
          <p:spPr bwMode="auto">
            <a:xfrm>
              <a:off x="4552" y="315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8" name="Oval 1492"/>
            <p:cNvSpPr>
              <a:spLocks noChangeArrowheads="1"/>
            </p:cNvSpPr>
            <p:nvPr/>
          </p:nvSpPr>
          <p:spPr bwMode="auto">
            <a:xfrm>
              <a:off x="4564" y="314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9" name="Oval 1493"/>
            <p:cNvSpPr>
              <a:spLocks noChangeArrowheads="1"/>
            </p:cNvSpPr>
            <p:nvPr/>
          </p:nvSpPr>
          <p:spPr bwMode="auto">
            <a:xfrm>
              <a:off x="4576" y="313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0" name="Oval 1494"/>
            <p:cNvSpPr>
              <a:spLocks noChangeArrowheads="1"/>
            </p:cNvSpPr>
            <p:nvPr/>
          </p:nvSpPr>
          <p:spPr bwMode="auto">
            <a:xfrm>
              <a:off x="4584" y="311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1" name="Oval 1495"/>
            <p:cNvSpPr>
              <a:spLocks noChangeArrowheads="1"/>
            </p:cNvSpPr>
            <p:nvPr/>
          </p:nvSpPr>
          <p:spPr bwMode="auto">
            <a:xfrm>
              <a:off x="4588" y="309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2" name="Oval 1496"/>
            <p:cNvSpPr>
              <a:spLocks noChangeArrowheads="1"/>
            </p:cNvSpPr>
            <p:nvPr/>
          </p:nvSpPr>
          <p:spPr bwMode="auto">
            <a:xfrm>
              <a:off x="4582" y="308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3" name="Oval 1497"/>
            <p:cNvSpPr>
              <a:spLocks noChangeArrowheads="1"/>
            </p:cNvSpPr>
            <p:nvPr/>
          </p:nvSpPr>
          <p:spPr bwMode="auto">
            <a:xfrm>
              <a:off x="4568" y="307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4" name="Oval 1498"/>
            <p:cNvSpPr>
              <a:spLocks noChangeArrowheads="1"/>
            </p:cNvSpPr>
            <p:nvPr/>
          </p:nvSpPr>
          <p:spPr bwMode="auto">
            <a:xfrm>
              <a:off x="4552" y="307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5" name="Oval 1499"/>
            <p:cNvSpPr>
              <a:spLocks noChangeArrowheads="1"/>
            </p:cNvSpPr>
            <p:nvPr/>
          </p:nvSpPr>
          <p:spPr bwMode="auto">
            <a:xfrm>
              <a:off x="4532" y="307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6" name="Oval 1500"/>
            <p:cNvSpPr>
              <a:spLocks noChangeArrowheads="1"/>
            </p:cNvSpPr>
            <p:nvPr/>
          </p:nvSpPr>
          <p:spPr bwMode="auto">
            <a:xfrm>
              <a:off x="4516" y="308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7" name="Oval 1501"/>
            <p:cNvSpPr>
              <a:spLocks noChangeArrowheads="1"/>
            </p:cNvSpPr>
            <p:nvPr/>
          </p:nvSpPr>
          <p:spPr bwMode="auto">
            <a:xfrm>
              <a:off x="4502" y="309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8" name="Oval 1502"/>
            <p:cNvSpPr>
              <a:spLocks noChangeArrowheads="1"/>
            </p:cNvSpPr>
            <p:nvPr/>
          </p:nvSpPr>
          <p:spPr bwMode="auto">
            <a:xfrm>
              <a:off x="4492" y="310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9" name="Oval 1503"/>
            <p:cNvSpPr>
              <a:spLocks noChangeArrowheads="1"/>
            </p:cNvSpPr>
            <p:nvPr/>
          </p:nvSpPr>
          <p:spPr bwMode="auto">
            <a:xfrm>
              <a:off x="4482" y="312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0" name="Oval 1504"/>
            <p:cNvSpPr>
              <a:spLocks noChangeArrowheads="1"/>
            </p:cNvSpPr>
            <p:nvPr/>
          </p:nvSpPr>
          <p:spPr bwMode="auto">
            <a:xfrm>
              <a:off x="4476" y="313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1" name="Oval 1505"/>
            <p:cNvSpPr>
              <a:spLocks noChangeArrowheads="1"/>
            </p:cNvSpPr>
            <p:nvPr/>
          </p:nvSpPr>
          <p:spPr bwMode="auto">
            <a:xfrm>
              <a:off x="4472" y="315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2" name="Oval 1506"/>
            <p:cNvSpPr>
              <a:spLocks noChangeArrowheads="1"/>
            </p:cNvSpPr>
            <p:nvPr/>
          </p:nvSpPr>
          <p:spPr bwMode="auto">
            <a:xfrm>
              <a:off x="4474" y="316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3" name="Oval 1507"/>
            <p:cNvSpPr>
              <a:spLocks noChangeArrowheads="1"/>
            </p:cNvSpPr>
            <p:nvPr/>
          </p:nvSpPr>
          <p:spPr bwMode="auto">
            <a:xfrm>
              <a:off x="4478" y="318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4" name="Oval 1508"/>
            <p:cNvSpPr>
              <a:spLocks noChangeArrowheads="1"/>
            </p:cNvSpPr>
            <p:nvPr/>
          </p:nvSpPr>
          <p:spPr bwMode="auto">
            <a:xfrm>
              <a:off x="4490" y="321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5" name="Oval 1509"/>
            <p:cNvSpPr>
              <a:spLocks noChangeArrowheads="1"/>
            </p:cNvSpPr>
            <p:nvPr/>
          </p:nvSpPr>
          <p:spPr bwMode="auto">
            <a:xfrm>
              <a:off x="4500" y="322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6" name="Oval 1510"/>
            <p:cNvSpPr>
              <a:spLocks noChangeArrowheads="1"/>
            </p:cNvSpPr>
            <p:nvPr/>
          </p:nvSpPr>
          <p:spPr bwMode="auto">
            <a:xfrm>
              <a:off x="4512" y="323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7" name="Oval 1511"/>
            <p:cNvSpPr>
              <a:spLocks noChangeArrowheads="1"/>
            </p:cNvSpPr>
            <p:nvPr/>
          </p:nvSpPr>
          <p:spPr bwMode="auto">
            <a:xfrm>
              <a:off x="4526" y="324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8" name="Oval 1512"/>
            <p:cNvSpPr>
              <a:spLocks noChangeArrowheads="1"/>
            </p:cNvSpPr>
            <p:nvPr/>
          </p:nvSpPr>
          <p:spPr bwMode="auto">
            <a:xfrm>
              <a:off x="4540" y="324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9" name="Oval 1513"/>
            <p:cNvSpPr>
              <a:spLocks noChangeArrowheads="1"/>
            </p:cNvSpPr>
            <p:nvPr/>
          </p:nvSpPr>
          <p:spPr bwMode="auto">
            <a:xfrm>
              <a:off x="4560" y="324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0" name="Oval 1514"/>
            <p:cNvSpPr>
              <a:spLocks noChangeArrowheads="1"/>
            </p:cNvSpPr>
            <p:nvPr/>
          </p:nvSpPr>
          <p:spPr bwMode="auto">
            <a:xfrm>
              <a:off x="4576" y="323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1" name="Oval 1515"/>
            <p:cNvSpPr>
              <a:spLocks noChangeArrowheads="1"/>
            </p:cNvSpPr>
            <p:nvPr/>
          </p:nvSpPr>
          <p:spPr bwMode="auto">
            <a:xfrm>
              <a:off x="4588" y="322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2" name="Oval 1516"/>
            <p:cNvSpPr>
              <a:spLocks noChangeArrowheads="1"/>
            </p:cNvSpPr>
            <p:nvPr/>
          </p:nvSpPr>
          <p:spPr bwMode="auto">
            <a:xfrm>
              <a:off x="4604" y="320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3" name="Oval 1517"/>
            <p:cNvSpPr>
              <a:spLocks noChangeArrowheads="1"/>
            </p:cNvSpPr>
            <p:nvPr/>
          </p:nvSpPr>
          <p:spPr bwMode="auto">
            <a:xfrm>
              <a:off x="4614" y="319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4" name="Oval 1518"/>
            <p:cNvSpPr>
              <a:spLocks noChangeArrowheads="1"/>
            </p:cNvSpPr>
            <p:nvPr/>
          </p:nvSpPr>
          <p:spPr bwMode="auto">
            <a:xfrm>
              <a:off x="4622" y="318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5" name="Oval 1519"/>
            <p:cNvSpPr>
              <a:spLocks noChangeArrowheads="1"/>
            </p:cNvSpPr>
            <p:nvPr/>
          </p:nvSpPr>
          <p:spPr bwMode="auto">
            <a:xfrm>
              <a:off x="4128" y="3069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6" name="Oval 1520"/>
            <p:cNvSpPr>
              <a:spLocks noChangeArrowheads="1"/>
            </p:cNvSpPr>
            <p:nvPr/>
          </p:nvSpPr>
          <p:spPr bwMode="auto">
            <a:xfrm>
              <a:off x="4147" y="3069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7" name="Oval 1521"/>
            <p:cNvSpPr>
              <a:spLocks noChangeArrowheads="1"/>
            </p:cNvSpPr>
            <p:nvPr/>
          </p:nvSpPr>
          <p:spPr bwMode="auto">
            <a:xfrm>
              <a:off x="4164" y="3069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8" name="Oval 1522"/>
            <p:cNvSpPr>
              <a:spLocks noChangeArrowheads="1"/>
            </p:cNvSpPr>
            <p:nvPr/>
          </p:nvSpPr>
          <p:spPr bwMode="auto">
            <a:xfrm>
              <a:off x="4191" y="307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9" name="Oval 1523"/>
            <p:cNvSpPr>
              <a:spLocks noChangeArrowheads="1"/>
            </p:cNvSpPr>
            <p:nvPr/>
          </p:nvSpPr>
          <p:spPr bwMode="auto">
            <a:xfrm>
              <a:off x="4212" y="307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0" name="Oval 1524"/>
            <p:cNvSpPr>
              <a:spLocks noChangeArrowheads="1"/>
            </p:cNvSpPr>
            <p:nvPr/>
          </p:nvSpPr>
          <p:spPr bwMode="auto">
            <a:xfrm>
              <a:off x="4885" y="312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1" name="Oval 1525"/>
            <p:cNvSpPr>
              <a:spLocks noChangeArrowheads="1"/>
            </p:cNvSpPr>
            <p:nvPr/>
          </p:nvSpPr>
          <p:spPr bwMode="auto">
            <a:xfrm>
              <a:off x="4897" y="311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2" name="Oval 1526"/>
            <p:cNvSpPr>
              <a:spLocks noChangeArrowheads="1"/>
            </p:cNvSpPr>
            <p:nvPr/>
          </p:nvSpPr>
          <p:spPr bwMode="auto">
            <a:xfrm>
              <a:off x="4909" y="309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3" name="Oval 1527"/>
            <p:cNvSpPr>
              <a:spLocks noChangeArrowheads="1"/>
            </p:cNvSpPr>
            <p:nvPr/>
          </p:nvSpPr>
          <p:spPr bwMode="auto">
            <a:xfrm>
              <a:off x="4923" y="309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4" name="Oval 1528"/>
            <p:cNvSpPr>
              <a:spLocks noChangeArrowheads="1"/>
            </p:cNvSpPr>
            <p:nvPr/>
          </p:nvSpPr>
          <p:spPr bwMode="auto">
            <a:xfrm>
              <a:off x="4939" y="308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5" name="Oval 1529"/>
            <p:cNvSpPr>
              <a:spLocks noChangeArrowheads="1"/>
            </p:cNvSpPr>
            <p:nvPr/>
          </p:nvSpPr>
          <p:spPr bwMode="auto">
            <a:xfrm>
              <a:off x="4955" y="309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6" name="Oval 1530"/>
            <p:cNvSpPr>
              <a:spLocks noChangeArrowheads="1"/>
            </p:cNvSpPr>
            <p:nvPr/>
          </p:nvSpPr>
          <p:spPr bwMode="auto">
            <a:xfrm>
              <a:off x="4959" y="311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7" name="Oval 1531"/>
            <p:cNvSpPr>
              <a:spLocks noChangeArrowheads="1"/>
            </p:cNvSpPr>
            <p:nvPr/>
          </p:nvSpPr>
          <p:spPr bwMode="auto">
            <a:xfrm>
              <a:off x="4959" y="312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8" name="Oval 1532"/>
            <p:cNvSpPr>
              <a:spLocks noChangeArrowheads="1"/>
            </p:cNvSpPr>
            <p:nvPr/>
          </p:nvSpPr>
          <p:spPr bwMode="auto">
            <a:xfrm>
              <a:off x="4961" y="313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9" name="Oval 1533"/>
            <p:cNvSpPr>
              <a:spLocks noChangeArrowheads="1"/>
            </p:cNvSpPr>
            <p:nvPr/>
          </p:nvSpPr>
          <p:spPr bwMode="auto">
            <a:xfrm>
              <a:off x="4961" y="315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0" name="Oval 1534"/>
            <p:cNvSpPr>
              <a:spLocks noChangeArrowheads="1"/>
            </p:cNvSpPr>
            <p:nvPr/>
          </p:nvSpPr>
          <p:spPr bwMode="auto">
            <a:xfrm>
              <a:off x="4961" y="317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1" name="Oval 1535"/>
            <p:cNvSpPr>
              <a:spLocks noChangeArrowheads="1"/>
            </p:cNvSpPr>
            <p:nvPr/>
          </p:nvSpPr>
          <p:spPr bwMode="auto">
            <a:xfrm>
              <a:off x="4959" y="318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2" name="Oval 1536"/>
            <p:cNvSpPr>
              <a:spLocks noChangeArrowheads="1"/>
            </p:cNvSpPr>
            <p:nvPr/>
          </p:nvSpPr>
          <p:spPr bwMode="auto">
            <a:xfrm>
              <a:off x="4959" y="320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3" name="Oval 1537"/>
            <p:cNvSpPr>
              <a:spLocks noChangeArrowheads="1"/>
            </p:cNvSpPr>
            <p:nvPr/>
          </p:nvSpPr>
          <p:spPr bwMode="auto">
            <a:xfrm>
              <a:off x="4959" y="322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4" name="Oval 1538"/>
            <p:cNvSpPr>
              <a:spLocks noChangeArrowheads="1"/>
            </p:cNvSpPr>
            <p:nvPr/>
          </p:nvSpPr>
          <p:spPr bwMode="auto">
            <a:xfrm>
              <a:off x="4959" y="323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5" name="Oval 1539"/>
            <p:cNvSpPr>
              <a:spLocks noChangeArrowheads="1"/>
            </p:cNvSpPr>
            <p:nvPr/>
          </p:nvSpPr>
          <p:spPr bwMode="auto">
            <a:xfrm>
              <a:off x="4959" y="325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6" name="Oval 1540"/>
            <p:cNvSpPr>
              <a:spLocks noChangeArrowheads="1"/>
            </p:cNvSpPr>
            <p:nvPr/>
          </p:nvSpPr>
          <p:spPr bwMode="auto">
            <a:xfrm>
              <a:off x="4969" y="320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" name="Oval 1541"/>
            <p:cNvSpPr>
              <a:spLocks noChangeArrowheads="1"/>
            </p:cNvSpPr>
            <p:nvPr/>
          </p:nvSpPr>
          <p:spPr bwMode="auto">
            <a:xfrm>
              <a:off x="4973" y="318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8" name="Oval 1542"/>
            <p:cNvSpPr>
              <a:spLocks noChangeArrowheads="1"/>
            </p:cNvSpPr>
            <p:nvPr/>
          </p:nvSpPr>
          <p:spPr bwMode="auto">
            <a:xfrm>
              <a:off x="4979" y="316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9" name="Oval 1543"/>
            <p:cNvSpPr>
              <a:spLocks noChangeArrowheads="1"/>
            </p:cNvSpPr>
            <p:nvPr/>
          </p:nvSpPr>
          <p:spPr bwMode="auto">
            <a:xfrm>
              <a:off x="4985" y="315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0" name="Oval 1544"/>
            <p:cNvSpPr>
              <a:spLocks noChangeArrowheads="1"/>
            </p:cNvSpPr>
            <p:nvPr/>
          </p:nvSpPr>
          <p:spPr bwMode="auto">
            <a:xfrm>
              <a:off x="4995" y="314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1" name="Oval 1545"/>
            <p:cNvSpPr>
              <a:spLocks noChangeArrowheads="1"/>
            </p:cNvSpPr>
            <p:nvPr/>
          </p:nvSpPr>
          <p:spPr bwMode="auto">
            <a:xfrm>
              <a:off x="5003" y="312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2" name="Oval 1546"/>
            <p:cNvSpPr>
              <a:spLocks noChangeArrowheads="1"/>
            </p:cNvSpPr>
            <p:nvPr/>
          </p:nvSpPr>
          <p:spPr bwMode="auto">
            <a:xfrm>
              <a:off x="5015" y="311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3" name="Oval 1547"/>
            <p:cNvSpPr>
              <a:spLocks noChangeArrowheads="1"/>
            </p:cNvSpPr>
            <p:nvPr/>
          </p:nvSpPr>
          <p:spPr bwMode="auto">
            <a:xfrm>
              <a:off x="5025" y="309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4" name="Oval 1548"/>
            <p:cNvSpPr>
              <a:spLocks noChangeArrowheads="1"/>
            </p:cNvSpPr>
            <p:nvPr/>
          </p:nvSpPr>
          <p:spPr bwMode="auto">
            <a:xfrm>
              <a:off x="5039" y="308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5" name="Oval 1549"/>
            <p:cNvSpPr>
              <a:spLocks noChangeArrowheads="1"/>
            </p:cNvSpPr>
            <p:nvPr/>
          </p:nvSpPr>
          <p:spPr bwMode="auto">
            <a:xfrm>
              <a:off x="5055" y="308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6" name="Oval 1550"/>
            <p:cNvSpPr>
              <a:spLocks noChangeArrowheads="1"/>
            </p:cNvSpPr>
            <p:nvPr/>
          </p:nvSpPr>
          <p:spPr bwMode="auto">
            <a:xfrm>
              <a:off x="5073" y="309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7" name="Oval 1551"/>
            <p:cNvSpPr>
              <a:spLocks noChangeArrowheads="1"/>
            </p:cNvSpPr>
            <p:nvPr/>
          </p:nvSpPr>
          <p:spPr bwMode="auto">
            <a:xfrm>
              <a:off x="5087" y="310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8" name="Oval 1552"/>
            <p:cNvSpPr>
              <a:spLocks noChangeArrowheads="1"/>
            </p:cNvSpPr>
            <p:nvPr/>
          </p:nvSpPr>
          <p:spPr bwMode="auto">
            <a:xfrm>
              <a:off x="5093" y="312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9" name="Oval 1553"/>
            <p:cNvSpPr>
              <a:spLocks noChangeArrowheads="1"/>
            </p:cNvSpPr>
            <p:nvPr/>
          </p:nvSpPr>
          <p:spPr bwMode="auto">
            <a:xfrm>
              <a:off x="5097" y="314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0" name="Oval 1554"/>
            <p:cNvSpPr>
              <a:spLocks noChangeArrowheads="1"/>
            </p:cNvSpPr>
            <p:nvPr/>
          </p:nvSpPr>
          <p:spPr bwMode="auto">
            <a:xfrm>
              <a:off x="5097" y="316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1" name="Oval 1555"/>
            <p:cNvSpPr>
              <a:spLocks noChangeArrowheads="1"/>
            </p:cNvSpPr>
            <p:nvPr/>
          </p:nvSpPr>
          <p:spPr bwMode="auto">
            <a:xfrm>
              <a:off x="5095" y="318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2" name="Oval 1556"/>
            <p:cNvSpPr>
              <a:spLocks noChangeArrowheads="1"/>
            </p:cNvSpPr>
            <p:nvPr/>
          </p:nvSpPr>
          <p:spPr bwMode="auto">
            <a:xfrm>
              <a:off x="5095" y="320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3" name="Oval 1557"/>
            <p:cNvSpPr>
              <a:spLocks noChangeArrowheads="1"/>
            </p:cNvSpPr>
            <p:nvPr/>
          </p:nvSpPr>
          <p:spPr bwMode="auto">
            <a:xfrm>
              <a:off x="5097" y="321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4" name="Oval 1558"/>
            <p:cNvSpPr>
              <a:spLocks noChangeArrowheads="1"/>
            </p:cNvSpPr>
            <p:nvPr/>
          </p:nvSpPr>
          <p:spPr bwMode="auto">
            <a:xfrm>
              <a:off x="5101" y="323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5" name="Oval 1559"/>
            <p:cNvSpPr>
              <a:spLocks noChangeArrowheads="1"/>
            </p:cNvSpPr>
            <p:nvPr/>
          </p:nvSpPr>
          <p:spPr bwMode="auto">
            <a:xfrm>
              <a:off x="5111" y="325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6" name="Oval 1560"/>
            <p:cNvSpPr>
              <a:spLocks noChangeArrowheads="1"/>
            </p:cNvSpPr>
            <p:nvPr/>
          </p:nvSpPr>
          <p:spPr bwMode="auto">
            <a:xfrm>
              <a:off x="5125" y="325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7" name="Oval 1561"/>
            <p:cNvSpPr>
              <a:spLocks noChangeArrowheads="1"/>
            </p:cNvSpPr>
            <p:nvPr/>
          </p:nvSpPr>
          <p:spPr bwMode="auto">
            <a:xfrm>
              <a:off x="5145" y="325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8" name="Oval 1562"/>
            <p:cNvSpPr>
              <a:spLocks noChangeArrowheads="1"/>
            </p:cNvSpPr>
            <p:nvPr/>
          </p:nvSpPr>
          <p:spPr bwMode="auto">
            <a:xfrm>
              <a:off x="5157" y="323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" name="Oval 1563"/>
            <p:cNvSpPr>
              <a:spLocks noChangeArrowheads="1"/>
            </p:cNvSpPr>
            <p:nvPr/>
          </p:nvSpPr>
          <p:spPr bwMode="auto">
            <a:xfrm>
              <a:off x="5167" y="322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0" name="Oval 1564"/>
            <p:cNvSpPr>
              <a:spLocks noChangeArrowheads="1"/>
            </p:cNvSpPr>
            <p:nvPr/>
          </p:nvSpPr>
          <p:spPr bwMode="auto">
            <a:xfrm>
              <a:off x="5175" y="321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1" name="Oval 1565"/>
            <p:cNvSpPr>
              <a:spLocks noChangeArrowheads="1"/>
            </p:cNvSpPr>
            <p:nvPr/>
          </p:nvSpPr>
          <p:spPr bwMode="auto">
            <a:xfrm>
              <a:off x="5299" y="311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2" name="Oval 1566"/>
            <p:cNvSpPr>
              <a:spLocks noChangeArrowheads="1"/>
            </p:cNvSpPr>
            <p:nvPr/>
          </p:nvSpPr>
          <p:spPr bwMode="auto">
            <a:xfrm>
              <a:off x="5297" y="311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3" name="Oval 1567"/>
            <p:cNvSpPr>
              <a:spLocks noChangeArrowheads="1"/>
            </p:cNvSpPr>
            <p:nvPr/>
          </p:nvSpPr>
          <p:spPr bwMode="auto">
            <a:xfrm>
              <a:off x="5285" y="310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4" name="Oval 1568"/>
            <p:cNvSpPr>
              <a:spLocks noChangeArrowheads="1"/>
            </p:cNvSpPr>
            <p:nvPr/>
          </p:nvSpPr>
          <p:spPr bwMode="auto">
            <a:xfrm>
              <a:off x="5269" y="309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5" name="Oval 1569"/>
            <p:cNvSpPr>
              <a:spLocks noChangeArrowheads="1"/>
            </p:cNvSpPr>
            <p:nvPr/>
          </p:nvSpPr>
          <p:spPr bwMode="auto">
            <a:xfrm>
              <a:off x="5247" y="309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6" name="Oval 1570"/>
            <p:cNvSpPr>
              <a:spLocks noChangeArrowheads="1"/>
            </p:cNvSpPr>
            <p:nvPr/>
          </p:nvSpPr>
          <p:spPr bwMode="auto">
            <a:xfrm>
              <a:off x="5231" y="309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7" name="Oval 1571"/>
            <p:cNvSpPr>
              <a:spLocks noChangeArrowheads="1"/>
            </p:cNvSpPr>
            <p:nvPr/>
          </p:nvSpPr>
          <p:spPr bwMode="auto">
            <a:xfrm>
              <a:off x="5213" y="310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8" name="Oval 1572"/>
            <p:cNvSpPr>
              <a:spLocks noChangeArrowheads="1"/>
            </p:cNvSpPr>
            <p:nvPr/>
          </p:nvSpPr>
          <p:spPr bwMode="auto">
            <a:xfrm>
              <a:off x="5203" y="312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9" name="Oval 1573"/>
            <p:cNvSpPr>
              <a:spLocks noChangeArrowheads="1"/>
            </p:cNvSpPr>
            <p:nvPr/>
          </p:nvSpPr>
          <p:spPr bwMode="auto">
            <a:xfrm>
              <a:off x="5195" y="313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0" name="Oval 1574"/>
            <p:cNvSpPr>
              <a:spLocks noChangeArrowheads="1"/>
            </p:cNvSpPr>
            <p:nvPr/>
          </p:nvSpPr>
          <p:spPr bwMode="auto">
            <a:xfrm>
              <a:off x="5191" y="315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1" name="Oval 1575"/>
            <p:cNvSpPr>
              <a:spLocks noChangeArrowheads="1"/>
            </p:cNvSpPr>
            <p:nvPr/>
          </p:nvSpPr>
          <p:spPr bwMode="auto">
            <a:xfrm>
              <a:off x="5189" y="317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2" name="Oval 1576"/>
            <p:cNvSpPr>
              <a:spLocks noChangeArrowheads="1"/>
            </p:cNvSpPr>
            <p:nvPr/>
          </p:nvSpPr>
          <p:spPr bwMode="auto">
            <a:xfrm>
              <a:off x="5187" y="319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3" name="Oval 1577"/>
            <p:cNvSpPr>
              <a:spLocks noChangeArrowheads="1"/>
            </p:cNvSpPr>
            <p:nvPr/>
          </p:nvSpPr>
          <p:spPr bwMode="auto">
            <a:xfrm>
              <a:off x="5197" y="321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4" name="Oval 1578"/>
            <p:cNvSpPr>
              <a:spLocks noChangeArrowheads="1"/>
            </p:cNvSpPr>
            <p:nvPr/>
          </p:nvSpPr>
          <p:spPr bwMode="auto">
            <a:xfrm>
              <a:off x="5205" y="323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5" name="Oval 1579"/>
            <p:cNvSpPr>
              <a:spLocks noChangeArrowheads="1"/>
            </p:cNvSpPr>
            <p:nvPr/>
          </p:nvSpPr>
          <p:spPr bwMode="auto">
            <a:xfrm>
              <a:off x="5215" y="324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6" name="Oval 1580"/>
            <p:cNvSpPr>
              <a:spLocks noChangeArrowheads="1"/>
            </p:cNvSpPr>
            <p:nvPr/>
          </p:nvSpPr>
          <p:spPr bwMode="auto">
            <a:xfrm>
              <a:off x="5227" y="325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7" name="Oval 1581"/>
            <p:cNvSpPr>
              <a:spLocks noChangeArrowheads="1"/>
            </p:cNvSpPr>
            <p:nvPr/>
          </p:nvSpPr>
          <p:spPr bwMode="auto">
            <a:xfrm>
              <a:off x="5247" y="326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8" name="Oval 1582"/>
            <p:cNvSpPr>
              <a:spLocks noChangeArrowheads="1"/>
            </p:cNvSpPr>
            <p:nvPr/>
          </p:nvSpPr>
          <p:spPr bwMode="auto">
            <a:xfrm>
              <a:off x="5267" y="325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9" name="Oval 1583"/>
            <p:cNvSpPr>
              <a:spLocks noChangeArrowheads="1"/>
            </p:cNvSpPr>
            <p:nvPr/>
          </p:nvSpPr>
          <p:spPr bwMode="auto">
            <a:xfrm>
              <a:off x="5283" y="324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0" name="Oval 1584"/>
            <p:cNvSpPr>
              <a:spLocks noChangeArrowheads="1"/>
            </p:cNvSpPr>
            <p:nvPr/>
          </p:nvSpPr>
          <p:spPr bwMode="auto">
            <a:xfrm>
              <a:off x="5297" y="323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1" name="Oval 1585"/>
            <p:cNvSpPr>
              <a:spLocks noChangeArrowheads="1"/>
            </p:cNvSpPr>
            <p:nvPr/>
          </p:nvSpPr>
          <p:spPr bwMode="auto">
            <a:xfrm>
              <a:off x="5305" y="321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2" name="Oval 1586"/>
            <p:cNvSpPr>
              <a:spLocks noChangeArrowheads="1"/>
            </p:cNvSpPr>
            <p:nvPr/>
          </p:nvSpPr>
          <p:spPr bwMode="auto">
            <a:xfrm>
              <a:off x="5311" y="320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3" name="Oval 1587"/>
            <p:cNvSpPr>
              <a:spLocks noChangeArrowheads="1"/>
            </p:cNvSpPr>
            <p:nvPr/>
          </p:nvSpPr>
          <p:spPr bwMode="auto">
            <a:xfrm>
              <a:off x="5313" y="318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4" name="Oval 1588"/>
            <p:cNvSpPr>
              <a:spLocks noChangeArrowheads="1"/>
            </p:cNvSpPr>
            <p:nvPr/>
          </p:nvSpPr>
          <p:spPr bwMode="auto">
            <a:xfrm>
              <a:off x="5313" y="316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5" name="Oval 1589"/>
            <p:cNvSpPr>
              <a:spLocks noChangeArrowheads="1"/>
            </p:cNvSpPr>
            <p:nvPr/>
          </p:nvSpPr>
          <p:spPr bwMode="auto">
            <a:xfrm>
              <a:off x="5315" y="315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6" name="Oval 1590"/>
            <p:cNvSpPr>
              <a:spLocks noChangeArrowheads="1"/>
            </p:cNvSpPr>
            <p:nvPr/>
          </p:nvSpPr>
          <p:spPr bwMode="auto">
            <a:xfrm>
              <a:off x="5309" y="313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7" name="Oval 1591"/>
            <p:cNvSpPr>
              <a:spLocks noChangeArrowheads="1"/>
            </p:cNvSpPr>
            <p:nvPr/>
          </p:nvSpPr>
          <p:spPr bwMode="auto">
            <a:xfrm>
              <a:off x="5315" y="309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8" name="Oval 1592"/>
            <p:cNvSpPr>
              <a:spLocks noChangeArrowheads="1"/>
            </p:cNvSpPr>
            <p:nvPr/>
          </p:nvSpPr>
          <p:spPr bwMode="auto">
            <a:xfrm>
              <a:off x="5317" y="311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9" name="Oval 1593"/>
            <p:cNvSpPr>
              <a:spLocks noChangeArrowheads="1"/>
            </p:cNvSpPr>
            <p:nvPr/>
          </p:nvSpPr>
          <p:spPr bwMode="auto">
            <a:xfrm>
              <a:off x="5315" y="313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0" name="Oval 1594"/>
            <p:cNvSpPr>
              <a:spLocks noChangeArrowheads="1"/>
            </p:cNvSpPr>
            <p:nvPr/>
          </p:nvSpPr>
          <p:spPr bwMode="auto">
            <a:xfrm>
              <a:off x="5315" y="315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1" name="Oval 1595"/>
            <p:cNvSpPr>
              <a:spLocks noChangeArrowheads="1"/>
            </p:cNvSpPr>
            <p:nvPr/>
          </p:nvSpPr>
          <p:spPr bwMode="auto">
            <a:xfrm>
              <a:off x="5315" y="317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2" name="Oval 1596"/>
            <p:cNvSpPr>
              <a:spLocks noChangeArrowheads="1"/>
            </p:cNvSpPr>
            <p:nvPr/>
          </p:nvSpPr>
          <p:spPr bwMode="auto">
            <a:xfrm>
              <a:off x="5317" y="320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3" name="Oval 1597"/>
            <p:cNvSpPr>
              <a:spLocks noChangeArrowheads="1"/>
            </p:cNvSpPr>
            <p:nvPr/>
          </p:nvSpPr>
          <p:spPr bwMode="auto">
            <a:xfrm>
              <a:off x="5315" y="322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4" name="Oval 1598"/>
            <p:cNvSpPr>
              <a:spLocks noChangeArrowheads="1"/>
            </p:cNvSpPr>
            <p:nvPr/>
          </p:nvSpPr>
          <p:spPr bwMode="auto">
            <a:xfrm>
              <a:off x="5313" y="324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5" name="Oval 1599"/>
            <p:cNvSpPr>
              <a:spLocks noChangeArrowheads="1"/>
            </p:cNvSpPr>
            <p:nvPr/>
          </p:nvSpPr>
          <p:spPr bwMode="auto">
            <a:xfrm>
              <a:off x="5315" y="325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6" name="Oval 1600"/>
            <p:cNvSpPr>
              <a:spLocks noChangeArrowheads="1"/>
            </p:cNvSpPr>
            <p:nvPr/>
          </p:nvSpPr>
          <p:spPr bwMode="auto">
            <a:xfrm>
              <a:off x="5315" y="327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7" name="Oval 1601"/>
            <p:cNvSpPr>
              <a:spLocks noChangeArrowheads="1"/>
            </p:cNvSpPr>
            <p:nvPr/>
          </p:nvSpPr>
          <p:spPr bwMode="auto">
            <a:xfrm>
              <a:off x="5315" y="329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8" name="Oval 1602"/>
            <p:cNvSpPr>
              <a:spLocks noChangeArrowheads="1"/>
            </p:cNvSpPr>
            <p:nvPr/>
          </p:nvSpPr>
          <p:spPr bwMode="auto">
            <a:xfrm>
              <a:off x="5315" y="330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9" name="Oval 1603"/>
            <p:cNvSpPr>
              <a:spLocks noChangeArrowheads="1"/>
            </p:cNvSpPr>
            <p:nvPr/>
          </p:nvSpPr>
          <p:spPr bwMode="auto">
            <a:xfrm>
              <a:off x="5317" y="332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0" name="Oval 1604"/>
            <p:cNvSpPr>
              <a:spLocks noChangeArrowheads="1"/>
            </p:cNvSpPr>
            <p:nvPr/>
          </p:nvSpPr>
          <p:spPr bwMode="auto">
            <a:xfrm>
              <a:off x="5317" y="334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1" name="Oval 1605"/>
            <p:cNvSpPr>
              <a:spLocks noChangeArrowheads="1"/>
            </p:cNvSpPr>
            <p:nvPr/>
          </p:nvSpPr>
          <p:spPr bwMode="auto">
            <a:xfrm>
              <a:off x="5315" y="335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2" name="Oval 1606"/>
            <p:cNvSpPr>
              <a:spLocks noChangeArrowheads="1"/>
            </p:cNvSpPr>
            <p:nvPr/>
          </p:nvSpPr>
          <p:spPr bwMode="auto">
            <a:xfrm>
              <a:off x="5315" y="337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3" name="Oval 1607"/>
            <p:cNvSpPr>
              <a:spLocks noChangeArrowheads="1"/>
            </p:cNvSpPr>
            <p:nvPr/>
          </p:nvSpPr>
          <p:spPr bwMode="auto">
            <a:xfrm>
              <a:off x="5315" y="339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4" name="Oval 1608"/>
            <p:cNvSpPr>
              <a:spLocks noChangeArrowheads="1"/>
            </p:cNvSpPr>
            <p:nvPr/>
          </p:nvSpPr>
          <p:spPr bwMode="auto">
            <a:xfrm>
              <a:off x="5311" y="341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5" name="Oval 1609"/>
            <p:cNvSpPr>
              <a:spLocks noChangeArrowheads="1"/>
            </p:cNvSpPr>
            <p:nvPr/>
          </p:nvSpPr>
          <p:spPr bwMode="auto">
            <a:xfrm>
              <a:off x="5309" y="343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6" name="Oval 1610"/>
            <p:cNvSpPr>
              <a:spLocks noChangeArrowheads="1"/>
            </p:cNvSpPr>
            <p:nvPr/>
          </p:nvSpPr>
          <p:spPr bwMode="auto">
            <a:xfrm>
              <a:off x="5307" y="344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7" name="Oval 1611"/>
            <p:cNvSpPr>
              <a:spLocks noChangeArrowheads="1"/>
            </p:cNvSpPr>
            <p:nvPr/>
          </p:nvSpPr>
          <p:spPr bwMode="auto">
            <a:xfrm>
              <a:off x="5305" y="346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8" name="Oval 1612"/>
            <p:cNvSpPr>
              <a:spLocks noChangeArrowheads="1"/>
            </p:cNvSpPr>
            <p:nvPr/>
          </p:nvSpPr>
          <p:spPr bwMode="auto">
            <a:xfrm>
              <a:off x="5297" y="348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9" name="Oval 1613"/>
            <p:cNvSpPr>
              <a:spLocks noChangeArrowheads="1"/>
            </p:cNvSpPr>
            <p:nvPr/>
          </p:nvSpPr>
          <p:spPr bwMode="auto">
            <a:xfrm>
              <a:off x="5289" y="350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0" name="Oval 1614"/>
            <p:cNvSpPr>
              <a:spLocks noChangeArrowheads="1"/>
            </p:cNvSpPr>
            <p:nvPr/>
          </p:nvSpPr>
          <p:spPr bwMode="auto">
            <a:xfrm>
              <a:off x="5277" y="351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1" name="Oval 1615"/>
            <p:cNvSpPr>
              <a:spLocks noChangeArrowheads="1"/>
            </p:cNvSpPr>
            <p:nvPr/>
          </p:nvSpPr>
          <p:spPr bwMode="auto">
            <a:xfrm>
              <a:off x="5261" y="352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2" name="Oval 1616"/>
            <p:cNvSpPr>
              <a:spLocks noChangeArrowheads="1"/>
            </p:cNvSpPr>
            <p:nvPr/>
          </p:nvSpPr>
          <p:spPr bwMode="auto">
            <a:xfrm>
              <a:off x="5247" y="352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3" name="Oval 1617"/>
            <p:cNvSpPr>
              <a:spLocks noChangeArrowheads="1"/>
            </p:cNvSpPr>
            <p:nvPr/>
          </p:nvSpPr>
          <p:spPr bwMode="auto">
            <a:xfrm>
              <a:off x="5235" y="351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4" name="Oval 1618"/>
            <p:cNvSpPr>
              <a:spLocks noChangeArrowheads="1"/>
            </p:cNvSpPr>
            <p:nvPr/>
          </p:nvSpPr>
          <p:spPr bwMode="auto">
            <a:xfrm>
              <a:off x="5231" y="349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5" name="Oval 1619"/>
            <p:cNvSpPr>
              <a:spLocks noChangeArrowheads="1"/>
            </p:cNvSpPr>
            <p:nvPr/>
          </p:nvSpPr>
          <p:spPr bwMode="auto">
            <a:xfrm>
              <a:off x="5231" y="347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6" name="Oval 1620"/>
            <p:cNvSpPr>
              <a:spLocks noChangeArrowheads="1"/>
            </p:cNvSpPr>
            <p:nvPr/>
          </p:nvSpPr>
          <p:spPr bwMode="auto">
            <a:xfrm>
              <a:off x="5231" y="346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7" name="Oval 1621"/>
            <p:cNvSpPr>
              <a:spLocks noChangeArrowheads="1"/>
            </p:cNvSpPr>
            <p:nvPr/>
          </p:nvSpPr>
          <p:spPr bwMode="auto">
            <a:xfrm>
              <a:off x="5235" y="344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8" name="Oval 1622"/>
            <p:cNvSpPr>
              <a:spLocks noChangeArrowheads="1"/>
            </p:cNvSpPr>
            <p:nvPr/>
          </p:nvSpPr>
          <p:spPr bwMode="auto">
            <a:xfrm>
              <a:off x="5241" y="342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9" name="Oval 1623"/>
            <p:cNvSpPr>
              <a:spLocks noChangeArrowheads="1"/>
            </p:cNvSpPr>
            <p:nvPr/>
          </p:nvSpPr>
          <p:spPr bwMode="auto">
            <a:xfrm>
              <a:off x="5245" y="341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0" name="Oval 1624"/>
            <p:cNvSpPr>
              <a:spLocks noChangeArrowheads="1"/>
            </p:cNvSpPr>
            <p:nvPr/>
          </p:nvSpPr>
          <p:spPr bwMode="auto">
            <a:xfrm>
              <a:off x="5251" y="339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1" name="Oval 1625"/>
            <p:cNvSpPr>
              <a:spLocks noChangeArrowheads="1"/>
            </p:cNvSpPr>
            <p:nvPr/>
          </p:nvSpPr>
          <p:spPr bwMode="auto">
            <a:xfrm>
              <a:off x="5259" y="337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2" name="Oval 1626"/>
            <p:cNvSpPr>
              <a:spLocks noChangeArrowheads="1"/>
            </p:cNvSpPr>
            <p:nvPr/>
          </p:nvSpPr>
          <p:spPr bwMode="auto">
            <a:xfrm>
              <a:off x="5267" y="335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3" name="Oval 1627"/>
            <p:cNvSpPr>
              <a:spLocks noChangeArrowheads="1"/>
            </p:cNvSpPr>
            <p:nvPr/>
          </p:nvSpPr>
          <p:spPr bwMode="auto">
            <a:xfrm>
              <a:off x="5277" y="334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4" name="Oval 1628"/>
            <p:cNvSpPr>
              <a:spLocks noChangeArrowheads="1"/>
            </p:cNvSpPr>
            <p:nvPr/>
          </p:nvSpPr>
          <p:spPr bwMode="auto">
            <a:xfrm>
              <a:off x="5287" y="332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5" name="Oval 1629"/>
            <p:cNvSpPr>
              <a:spLocks noChangeArrowheads="1"/>
            </p:cNvSpPr>
            <p:nvPr/>
          </p:nvSpPr>
          <p:spPr bwMode="auto">
            <a:xfrm>
              <a:off x="5299" y="3312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6" name="Oval 1630"/>
            <p:cNvSpPr>
              <a:spLocks noChangeArrowheads="1"/>
            </p:cNvSpPr>
            <p:nvPr/>
          </p:nvSpPr>
          <p:spPr bwMode="auto">
            <a:xfrm>
              <a:off x="5301" y="329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7" name="Oval 1631"/>
            <p:cNvSpPr>
              <a:spLocks noChangeArrowheads="1"/>
            </p:cNvSpPr>
            <p:nvPr/>
          </p:nvSpPr>
          <p:spPr bwMode="auto">
            <a:xfrm>
              <a:off x="5315" y="327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8" name="Oval 1632"/>
            <p:cNvSpPr>
              <a:spLocks noChangeArrowheads="1"/>
            </p:cNvSpPr>
            <p:nvPr/>
          </p:nvSpPr>
          <p:spPr bwMode="auto">
            <a:xfrm>
              <a:off x="5325" y="326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9" name="Oval 1633"/>
            <p:cNvSpPr>
              <a:spLocks noChangeArrowheads="1"/>
            </p:cNvSpPr>
            <p:nvPr/>
          </p:nvSpPr>
          <p:spPr bwMode="auto">
            <a:xfrm>
              <a:off x="5337" y="3244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0" name="Oval 1634"/>
            <p:cNvSpPr>
              <a:spLocks noChangeArrowheads="1"/>
            </p:cNvSpPr>
            <p:nvPr/>
          </p:nvSpPr>
          <p:spPr bwMode="auto">
            <a:xfrm>
              <a:off x="5349" y="3228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1" name="Oval 1635"/>
            <p:cNvSpPr>
              <a:spLocks noChangeArrowheads="1"/>
            </p:cNvSpPr>
            <p:nvPr/>
          </p:nvSpPr>
          <p:spPr bwMode="auto">
            <a:xfrm>
              <a:off x="5357" y="3210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2" name="Oval 1636"/>
            <p:cNvSpPr>
              <a:spLocks noChangeArrowheads="1"/>
            </p:cNvSpPr>
            <p:nvPr/>
          </p:nvSpPr>
          <p:spPr bwMode="auto">
            <a:xfrm>
              <a:off x="5365" y="3196"/>
              <a:ext cx="23" cy="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3" name="Oval 1637"/>
            <p:cNvSpPr>
              <a:spLocks noChangeArrowheads="1"/>
            </p:cNvSpPr>
            <p:nvPr/>
          </p:nvSpPr>
          <p:spPr bwMode="auto">
            <a:xfrm>
              <a:off x="5366" y="3211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4" name="Oval 1638"/>
            <p:cNvSpPr>
              <a:spLocks noChangeArrowheads="1"/>
            </p:cNvSpPr>
            <p:nvPr/>
          </p:nvSpPr>
          <p:spPr bwMode="auto">
            <a:xfrm>
              <a:off x="5374" y="3199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5" name="Oval 1639"/>
            <p:cNvSpPr>
              <a:spLocks noChangeArrowheads="1"/>
            </p:cNvSpPr>
            <p:nvPr/>
          </p:nvSpPr>
          <p:spPr bwMode="auto">
            <a:xfrm>
              <a:off x="5384" y="3187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6" name="Oval 1640"/>
            <p:cNvSpPr>
              <a:spLocks noChangeArrowheads="1"/>
            </p:cNvSpPr>
            <p:nvPr/>
          </p:nvSpPr>
          <p:spPr bwMode="auto">
            <a:xfrm>
              <a:off x="5392" y="3175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7" name="Oval 1641"/>
            <p:cNvSpPr>
              <a:spLocks noChangeArrowheads="1"/>
            </p:cNvSpPr>
            <p:nvPr/>
          </p:nvSpPr>
          <p:spPr bwMode="auto">
            <a:xfrm>
              <a:off x="5398" y="3161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8" name="Oval 1642"/>
            <p:cNvSpPr>
              <a:spLocks noChangeArrowheads="1"/>
            </p:cNvSpPr>
            <p:nvPr/>
          </p:nvSpPr>
          <p:spPr bwMode="auto">
            <a:xfrm>
              <a:off x="5520" y="3104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9" name="Oval 1643"/>
            <p:cNvSpPr>
              <a:spLocks noChangeArrowheads="1"/>
            </p:cNvSpPr>
            <p:nvPr/>
          </p:nvSpPr>
          <p:spPr bwMode="auto">
            <a:xfrm>
              <a:off x="5508" y="3090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0" name="Oval 1644"/>
            <p:cNvSpPr>
              <a:spLocks noChangeArrowheads="1"/>
            </p:cNvSpPr>
            <p:nvPr/>
          </p:nvSpPr>
          <p:spPr bwMode="auto">
            <a:xfrm>
              <a:off x="5498" y="3082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1" name="Oval 1645"/>
            <p:cNvSpPr>
              <a:spLocks noChangeArrowheads="1"/>
            </p:cNvSpPr>
            <p:nvPr/>
          </p:nvSpPr>
          <p:spPr bwMode="auto">
            <a:xfrm>
              <a:off x="5480" y="3078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2" name="Oval 1646"/>
            <p:cNvSpPr>
              <a:spLocks noChangeArrowheads="1"/>
            </p:cNvSpPr>
            <p:nvPr/>
          </p:nvSpPr>
          <p:spPr bwMode="auto">
            <a:xfrm>
              <a:off x="5462" y="3078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3" name="Oval 1647"/>
            <p:cNvSpPr>
              <a:spLocks noChangeArrowheads="1"/>
            </p:cNvSpPr>
            <p:nvPr/>
          </p:nvSpPr>
          <p:spPr bwMode="auto">
            <a:xfrm>
              <a:off x="5446" y="3084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4" name="Oval 1648"/>
            <p:cNvSpPr>
              <a:spLocks noChangeArrowheads="1"/>
            </p:cNvSpPr>
            <p:nvPr/>
          </p:nvSpPr>
          <p:spPr bwMode="auto">
            <a:xfrm>
              <a:off x="5432" y="3094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5" name="Oval 1649"/>
            <p:cNvSpPr>
              <a:spLocks noChangeArrowheads="1"/>
            </p:cNvSpPr>
            <p:nvPr/>
          </p:nvSpPr>
          <p:spPr bwMode="auto">
            <a:xfrm>
              <a:off x="5420" y="3106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6" name="Oval 1650"/>
            <p:cNvSpPr>
              <a:spLocks noChangeArrowheads="1"/>
            </p:cNvSpPr>
            <p:nvPr/>
          </p:nvSpPr>
          <p:spPr bwMode="auto">
            <a:xfrm>
              <a:off x="5412" y="3122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7" name="Oval 1651"/>
            <p:cNvSpPr>
              <a:spLocks noChangeArrowheads="1"/>
            </p:cNvSpPr>
            <p:nvPr/>
          </p:nvSpPr>
          <p:spPr bwMode="auto">
            <a:xfrm>
              <a:off x="5406" y="3140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8" name="Oval 1652"/>
            <p:cNvSpPr>
              <a:spLocks noChangeArrowheads="1"/>
            </p:cNvSpPr>
            <p:nvPr/>
          </p:nvSpPr>
          <p:spPr bwMode="auto">
            <a:xfrm>
              <a:off x="5406" y="3158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9" name="Oval 1653"/>
            <p:cNvSpPr>
              <a:spLocks noChangeArrowheads="1"/>
            </p:cNvSpPr>
            <p:nvPr/>
          </p:nvSpPr>
          <p:spPr bwMode="auto">
            <a:xfrm>
              <a:off x="5404" y="3172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0" name="Oval 1654"/>
            <p:cNvSpPr>
              <a:spLocks noChangeArrowheads="1"/>
            </p:cNvSpPr>
            <p:nvPr/>
          </p:nvSpPr>
          <p:spPr bwMode="auto">
            <a:xfrm>
              <a:off x="5408" y="3188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1" name="Oval 1655"/>
            <p:cNvSpPr>
              <a:spLocks noChangeArrowheads="1"/>
            </p:cNvSpPr>
            <p:nvPr/>
          </p:nvSpPr>
          <p:spPr bwMode="auto">
            <a:xfrm>
              <a:off x="5414" y="3206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2" name="Oval 1656"/>
            <p:cNvSpPr>
              <a:spLocks noChangeArrowheads="1"/>
            </p:cNvSpPr>
            <p:nvPr/>
          </p:nvSpPr>
          <p:spPr bwMode="auto">
            <a:xfrm>
              <a:off x="5422" y="3220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3" name="Oval 1657"/>
            <p:cNvSpPr>
              <a:spLocks noChangeArrowheads="1"/>
            </p:cNvSpPr>
            <p:nvPr/>
          </p:nvSpPr>
          <p:spPr bwMode="auto">
            <a:xfrm>
              <a:off x="5436" y="3236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4" name="Oval 1658"/>
            <p:cNvSpPr>
              <a:spLocks noChangeArrowheads="1"/>
            </p:cNvSpPr>
            <p:nvPr/>
          </p:nvSpPr>
          <p:spPr bwMode="auto">
            <a:xfrm>
              <a:off x="5450" y="3244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5" name="Oval 1659"/>
            <p:cNvSpPr>
              <a:spLocks noChangeArrowheads="1"/>
            </p:cNvSpPr>
            <p:nvPr/>
          </p:nvSpPr>
          <p:spPr bwMode="auto">
            <a:xfrm>
              <a:off x="5468" y="3248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6" name="Oval 1660"/>
            <p:cNvSpPr>
              <a:spLocks noChangeArrowheads="1"/>
            </p:cNvSpPr>
            <p:nvPr/>
          </p:nvSpPr>
          <p:spPr bwMode="auto">
            <a:xfrm>
              <a:off x="5488" y="3242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7" name="Oval 1661"/>
            <p:cNvSpPr>
              <a:spLocks noChangeArrowheads="1"/>
            </p:cNvSpPr>
            <p:nvPr/>
          </p:nvSpPr>
          <p:spPr bwMode="auto">
            <a:xfrm>
              <a:off x="5504" y="3230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8" name="Oval 1662"/>
            <p:cNvSpPr>
              <a:spLocks noChangeArrowheads="1"/>
            </p:cNvSpPr>
            <p:nvPr/>
          </p:nvSpPr>
          <p:spPr bwMode="auto">
            <a:xfrm>
              <a:off x="5514" y="3220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9" name="Oval 1663"/>
            <p:cNvSpPr>
              <a:spLocks noChangeArrowheads="1"/>
            </p:cNvSpPr>
            <p:nvPr/>
          </p:nvSpPr>
          <p:spPr bwMode="auto">
            <a:xfrm>
              <a:off x="5522" y="3204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0" name="Oval 1664"/>
            <p:cNvSpPr>
              <a:spLocks noChangeArrowheads="1"/>
            </p:cNvSpPr>
            <p:nvPr/>
          </p:nvSpPr>
          <p:spPr bwMode="auto">
            <a:xfrm>
              <a:off x="5526" y="3184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1" name="Oval 1665"/>
            <p:cNvSpPr>
              <a:spLocks noChangeArrowheads="1"/>
            </p:cNvSpPr>
            <p:nvPr/>
          </p:nvSpPr>
          <p:spPr bwMode="auto">
            <a:xfrm>
              <a:off x="5528" y="3164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2" name="Oval 1666"/>
            <p:cNvSpPr>
              <a:spLocks noChangeArrowheads="1"/>
            </p:cNvSpPr>
            <p:nvPr/>
          </p:nvSpPr>
          <p:spPr bwMode="auto">
            <a:xfrm>
              <a:off x="5528" y="3144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3" name="Oval 1667"/>
            <p:cNvSpPr>
              <a:spLocks noChangeArrowheads="1"/>
            </p:cNvSpPr>
            <p:nvPr/>
          </p:nvSpPr>
          <p:spPr bwMode="auto">
            <a:xfrm>
              <a:off x="5526" y="3128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4" name="Oval 1668"/>
            <p:cNvSpPr>
              <a:spLocks noChangeArrowheads="1"/>
            </p:cNvSpPr>
            <p:nvPr/>
          </p:nvSpPr>
          <p:spPr bwMode="auto">
            <a:xfrm>
              <a:off x="5522" y="3114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5" name="Oval 1669"/>
            <p:cNvSpPr>
              <a:spLocks noChangeArrowheads="1"/>
            </p:cNvSpPr>
            <p:nvPr/>
          </p:nvSpPr>
          <p:spPr bwMode="auto">
            <a:xfrm>
              <a:off x="5532" y="3083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6" name="Oval 1670"/>
            <p:cNvSpPr>
              <a:spLocks noChangeArrowheads="1"/>
            </p:cNvSpPr>
            <p:nvPr/>
          </p:nvSpPr>
          <p:spPr bwMode="auto">
            <a:xfrm>
              <a:off x="5532" y="3102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7" name="Oval 1671"/>
            <p:cNvSpPr>
              <a:spLocks noChangeArrowheads="1"/>
            </p:cNvSpPr>
            <p:nvPr/>
          </p:nvSpPr>
          <p:spPr bwMode="auto">
            <a:xfrm>
              <a:off x="5530" y="3120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8" name="Oval 1672"/>
            <p:cNvSpPr>
              <a:spLocks noChangeArrowheads="1"/>
            </p:cNvSpPr>
            <p:nvPr/>
          </p:nvSpPr>
          <p:spPr bwMode="auto">
            <a:xfrm>
              <a:off x="5532" y="3138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9" name="Oval 1673"/>
            <p:cNvSpPr>
              <a:spLocks noChangeArrowheads="1"/>
            </p:cNvSpPr>
            <p:nvPr/>
          </p:nvSpPr>
          <p:spPr bwMode="auto">
            <a:xfrm>
              <a:off x="5530" y="3158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0" name="Oval 1674"/>
            <p:cNvSpPr>
              <a:spLocks noChangeArrowheads="1"/>
            </p:cNvSpPr>
            <p:nvPr/>
          </p:nvSpPr>
          <p:spPr bwMode="auto">
            <a:xfrm>
              <a:off x="5532" y="3178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1" name="Oval 1675"/>
            <p:cNvSpPr>
              <a:spLocks noChangeArrowheads="1"/>
            </p:cNvSpPr>
            <p:nvPr/>
          </p:nvSpPr>
          <p:spPr bwMode="auto">
            <a:xfrm>
              <a:off x="5534" y="3198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2" name="Oval 1676"/>
            <p:cNvSpPr>
              <a:spLocks noChangeArrowheads="1"/>
            </p:cNvSpPr>
            <p:nvPr/>
          </p:nvSpPr>
          <p:spPr bwMode="auto">
            <a:xfrm>
              <a:off x="5532" y="3216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3" name="Oval 1677"/>
            <p:cNvSpPr>
              <a:spLocks noChangeArrowheads="1"/>
            </p:cNvSpPr>
            <p:nvPr/>
          </p:nvSpPr>
          <p:spPr bwMode="auto">
            <a:xfrm>
              <a:off x="5534" y="3228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4" name="Oval 1678"/>
            <p:cNvSpPr>
              <a:spLocks noChangeArrowheads="1"/>
            </p:cNvSpPr>
            <p:nvPr/>
          </p:nvSpPr>
          <p:spPr bwMode="auto">
            <a:xfrm>
              <a:off x="5538" y="3242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5" name="Oval 1679"/>
            <p:cNvSpPr>
              <a:spLocks noChangeArrowheads="1"/>
            </p:cNvSpPr>
            <p:nvPr/>
          </p:nvSpPr>
          <p:spPr bwMode="auto">
            <a:xfrm>
              <a:off x="5548" y="3250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6" name="Oval 1680"/>
            <p:cNvSpPr>
              <a:spLocks noChangeArrowheads="1"/>
            </p:cNvSpPr>
            <p:nvPr/>
          </p:nvSpPr>
          <p:spPr bwMode="auto">
            <a:xfrm>
              <a:off x="5566" y="3248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7" name="Oval 1681"/>
            <p:cNvSpPr>
              <a:spLocks noChangeArrowheads="1"/>
            </p:cNvSpPr>
            <p:nvPr/>
          </p:nvSpPr>
          <p:spPr bwMode="auto">
            <a:xfrm>
              <a:off x="5578" y="3236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8" name="Oval 1682"/>
            <p:cNvSpPr>
              <a:spLocks noChangeArrowheads="1"/>
            </p:cNvSpPr>
            <p:nvPr/>
          </p:nvSpPr>
          <p:spPr bwMode="auto">
            <a:xfrm>
              <a:off x="5586" y="3226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9" name="Oval 1683"/>
            <p:cNvSpPr>
              <a:spLocks noChangeArrowheads="1"/>
            </p:cNvSpPr>
            <p:nvPr/>
          </p:nvSpPr>
          <p:spPr bwMode="auto">
            <a:xfrm>
              <a:off x="5594" y="3214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0" name="Oval 1684"/>
            <p:cNvSpPr>
              <a:spLocks noChangeArrowheads="1"/>
            </p:cNvSpPr>
            <p:nvPr/>
          </p:nvSpPr>
          <p:spPr bwMode="auto">
            <a:xfrm>
              <a:off x="5602" y="3202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1" name="Oval 1685"/>
            <p:cNvSpPr>
              <a:spLocks noChangeArrowheads="1"/>
            </p:cNvSpPr>
            <p:nvPr/>
          </p:nvSpPr>
          <p:spPr bwMode="auto">
            <a:xfrm>
              <a:off x="5611" y="3186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2" name="Oval 1686"/>
            <p:cNvSpPr>
              <a:spLocks noChangeArrowheads="1"/>
            </p:cNvSpPr>
            <p:nvPr/>
          </p:nvSpPr>
          <p:spPr bwMode="auto">
            <a:xfrm>
              <a:off x="5620" y="3171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3" name="Oval 1687"/>
            <p:cNvSpPr>
              <a:spLocks noChangeArrowheads="1"/>
            </p:cNvSpPr>
            <p:nvPr/>
          </p:nvSpPr>
          <p:spPr bwMode="auto">
            <a:xfrm>
              <a:off x="5421" y="2976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4" name="Oval 1688"/>
            <p:cNvSpPr>
              <a:spLocks noChangeArrowheads="1"/>
            </p:cNvSpPr>
            <p:nvPr/>
          </p:nvSpPr>
          <p:spPr bwMode="auto">
            <a:xfrm>
              <a:off x="5433" y="2985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5" name="Oval 1689"/>
            <p:cNvSpPr>
              <a:spLocks noChangeArrowheads="1"/>
            </p:cNvSpPr>
            <p:nvPr/>
          </p:nvSpPr>
          <p:spPr bwMode="auto">
            <a:xfrm>
              <a:off x="5449" y="2998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6" name="Oval 1690"/>
            <p:cNvSpPr>
              <a:spLocks noChangeArrowheads="1"/>
            </p:cNvSpPr>
            <p:nvPr/>
          </p:nvSpPr>
          <p:spPr bwMode="auto">
            <a:xfrm>
              <a:off x="5466" y="3012"/>
              <a:ext cx="23" cy="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0"/>
                                        <p:tgtEl>
                                          <p:spTgt spid="2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2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2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2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2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2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2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2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2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2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2" dur="1000"/>
                                        <p:tgtEl>
                                          <p:spTgt spid="2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6" dur="500"/>
                                        <p:tgtEl>
                                          <p:spTgt spid="2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0" dur="500"/>
                                        <p:tgtEl>
                                          <p:spTgt spid="2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4" dur="500"/>
                                        <p:tgtEl>
                                          <p:spTgt spid="2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8" dur="500"/>
                                        <p:tgtEl>
                                          <p:spTgt spid="2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000"/>
                            </p:stCondLst>
                            <p:childTnLst>
                              <p:par>
                                <p:cTn id="2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2" dur="500"/>
                                        <p:tgtEl>
                                          <p:spTgt spid="2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"/>
                            </p:stCondLst>
                            <p:childTnLst>
                              <p:par>
                                <p:cTn id="2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6" dur="500"/>
                                        <p:tgtEl>
                                          <p:spTgt spid="2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000"/>
                            </p:stCondLst>
                            <p:childTnLst>
                              <p:par>
                                <p:cTn id="2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0" dur="500"/>
                                        <p:tgtEl>
                                          <p:spTgt spid="2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4500"/>
                            </p:stCondLst>
                            <p:childTnLst>
                              <p:par>
                                <p:cTn id="2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4" dur="500"/>
                                        <p:tgtEl>
                                          <p:spTgt spid="2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0"/>
                            </p:stCondLst>
                            <p:childTnLst>
                              <p:par>
                                <p:cTn id="2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8" dur="500"/>
                                        <p:tgtEl>
                                          <p:spTgt spid="2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500"/>
                            </p:stCondLst>
                            <p:childTnLst>
                              <p:par>
                                <p:cTn id="2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2" dur="500"/>
                                        <p:tgtEl>
                                          <p:spTgt spid="2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000"/>
                            </p:stCondLst>
                            <p:childTnLst>
                              <p:par>
                                <p:cTn id="2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6" dur="500"/>
                                        <p:tgtEl>
                                          <p:spTgt spid="2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500"/>
                            </p:stCondLst>
                            <p:childTnLst>
                              <p:par>
                                <p:cTn id="2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0" dur="500"/>
                                        <p:tgtEl>
                                          <p:spTgt spid="2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000"/>
                            </p:stCondLst>
                            <p:childTnLst>
                              <p:par>
                                <p:cTn id="2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4" dur="500"/>
                                        <p:tgtEl>
                                          <p:spTgt spid="2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8" dur="500"/>
                                        <p:tgtEl>
                                          <p:spTgt spid="2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000"/>
                            </p:stCondLst>
                            <p:childTnLst>
                              <p:par>
                                <p:cTn id="2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2" dur="500"/>
                                        <p:tgtEl>
                                          <p:spTgt spid="2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500"/>
                            </p:stCondLst>
                            <p:childTnLst>
                              <p:par>
                                <p:cTn id="2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6" dur="500"/>
                                        <p:tgtEl>
                                          <p:spTgt spid="2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"/>
                            </p:stCondLst>
                            <p:childTnLst>
                              <p:par>
                                <p:cTn id="2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0" dur="500"/>
                                        <p:tgtEl>
                                          <p:spTgt spid="2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500"/>
                            </p:stCondLst>
                            <p:childTnLst>
                              <p:par>
                                <p:cTn id="28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4" dur="500"/>
                                        <p:tgtEl>
                                          <p:spTgt spid="2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8" dur="500"/>
                                        <p:tgtEl>
                                          <p:spTgt spid="2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2" dur="500"/>
                                        <p:tgtEl>
                                          <p:spTgt spid="2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6" dur="500"/>
                                        <p:tgtEl>
                                          <p:spTgt spid="2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0" dur="500"/>
                                        <p:tgtEl>
                                          <p:spTgt spid="2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4" dur="500"/>
                                        <p:tgtEl>
                                          <p:spTgt spid="2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8" dur="500"/>
                                        <p:tgtEl>
                                          <p:spTgt spid="2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2" dur="500"/>
                                        <p:tgtEl>
                                          <p:spTgt spid="2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6" dur="500"/>
                                        <p:tgtEl>
                                          <p:spTgt spid="2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0" dur="500"/>
                                        <p:tgtEl>
                                          <p:spTgt spid="2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4" dur="500"/>
                                        <p:tgtEl>
                                          <p:spTgt spid="2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8" dur="500"/>
                                        <p:tgtEl>
                                          <p:spTgt spid="2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2" dur="500"/>
                                        <p:tgtEl>
                                          <p:spTgt spid="2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6" dur="500"/>
                                        <p:tgtEl>
                                          <p:spTgt spid="2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0" dur="500"/>
                                        <p:tgtEl>
                                          <p:spTgt spid="2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4" dur="500"/>
                                        <p:tgtEl>
                                          <p:spTgt spid="2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8" dur="500"/>
                                        <p:tgtEl>
                                          <p:spTgt spid="2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2" dur="500"/>
                                        <p:tgtEl>
                                          <p:spTgt spid="2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6" dur="500"/>
                                        <p:tgtEl>
                                          <p:spTgt spid="2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0" dur="500"/>
                                        <p:tgtEl>
                                          <p:spTgt spid="2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9500"/>
                            </p:stCondLst>
                            <p:childTnLst>
                              <p:par>
                                <p:cTn id="3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4" dur="500"/>
                                        <p:tgtEl>
                                          <p:spTgt spid="2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8" dur="500"/>
                                        <p:tgtEl>
                                          <p:spTgt spid="2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20500"/>
                            </p:stCondLst>
                            <p:childTnLst>
                              <p:par>
                                <p:cTn id="3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2" dur="500"/>
                                        <p:tgtEl>
                                          <p:spTgt spid="2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6" dur="500"/>
                                        <p:tgtEl>
                                          <p:spTgt spid="2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21500"/>
                            </p:stCondLst>
                            <p:childTnLst>
                              <p:par>
                                <p:cTn id="3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0" dur="500"/>
                                        <p:tgtEl>
                                          <p:spTgt spid="2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4" dur="500"/>
                                        <p:tgtEl>
                                          <p:spTgt spid="2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2500"/>
                            </p:stCondLst>
                            <p:childTnLst>
                              <p:par>
                                <p:cTn id="38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8" dur="500"/>
                                        <p:tgtEl>
                                          <p:spTgt spid="2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2" dur="500"/>
                                        <p:tgtEl>
                                          <p:spTgt spid="2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23500"/>
                            </p:stCondLst>
                            <p:childTnLst>
                              <p:par>
                                <p:cTn id="39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6" dur="500"/>
                                        <p:tgtEl>
                                          <p:spTgt spid="2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4000"/>
                            </p:stCondLst>
                            <p:childTnLst>
                              <p:par>
                                <p:cTn id="39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0" dur="500"/>
                                        <p:tgtEl>
                                          <p:spTgt spid="2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24500"/>
                            </p:stCondLst>
                            <p:childTnLst>
                              <p:par>
                                <p:cTn id="40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4" dur="500"/>
                                        <p:tgtEl>
                                          <p:spTgt spid="2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8" dur="500"/>
                                        <p:tgtEl>
                                          <p:spTgt spid="2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25500"/>
                            </p:stCondLst>
                            <p:childTnLst>
                              <p:par>
                                <p:cTn id="4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2" dur="500"/>
                                        <p:tgtEl>
                                          <p:spTgt spid="2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6" dur="500"/>
                                        <p:tgtEl>
                                          <p:spTgt spid="2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26500"/>
                            </p:stCondLst>
                            <p:childTnLst>
                              <p:par>
                                <p:cTn id="4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0" dur="500"/>
                                        <p:tgtEl>
                                          <p:spTgt spid="2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27000"/>
                            </p:stCondLst>
                            <p:childTnLst>
                              <p:par>
                                <p:cTn id="4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4" dur="500"/>
                                        <p:tgtEl>
                                          <p:spTgt spid="2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7500"/>
                            </p:stCondLst>
                            <p:childTnLst>
                              <p:par>
                                <p:cTn id="4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8" dur="500"/>
                                        <p:tgtEl>
                                          <p:spTgt spid="2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28000"/>
                            </p:stCondLst>
                            <p:childTnLst>
                              <p:par>
                                <p:cTn id="4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2" dur="500"/>
                                        <p:tgtEl>
                                          <p:spTgt spid="2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28500"/>
                            </p:stCondLst>
                            <p:childTnLst>
                              <p:par>
                                <p:cTn id="4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6" dur="500"/>
                                        <p:tgtEl>
                                          <p:spTgt spid="2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29000"/>
                            </p:stCondLst>
                            <p:childTnLst>
                              <p:par>
                                <p:cTn id="4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0" dur="500"/>
                                        <p:tgtEl>
                                          <p:spTgt spid="2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29500"/>
                            </p:stCondLst>
                            <p:childTnLst>
                              <p:par>
                                <p:cTn id="4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4" dur="500"/>
                                        <p:tgtEl>
                                          <p:spTgt spid="2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8" dur="500"/>
                                        <p:tgtEl>
                                          <p:spTgt spid="2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30500"/>
                            </p:stCondLst>
                            <p:childTnLst>
                              <p:par>
                                <p:cTn id="4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2" dur="500"/>
                                        <p:tgtEl>
                                          <p:spTgt spid="2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31000"/>
                            </p:stCondLst>
                            <p:childTnLst>
                              <p:par>
                                <p:cTn id="4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6" dur="500"/>
                                        <p:tgtEl>
                                          <p:spTgt spid="3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31500"/>
                            </p:stCondLst>
                            <p:childTnLst>
                              <p:par>
                                <p:cTn id="4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0" dur="500"/>
                                        <p:tgtEl>
                                          <p:spTgt spid="3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32000"/>
                            </p:stCondLst>
                            <p:childTnLst>
                              <p:par>
                                <p:cTn id="4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4" dur="500"/>
                                        <p:tgtEl>
                                          <p:spTgt spid="3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32500"/>
                            </p:stCondLst>
                            <p:childTnLst>
                              <p:par>
                                <p:cTn id="4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8" dur="500"/>
                                        <p:tgtEl>
                                          <p:spTgt spid="3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33000"/>
                            </p:stCondLst>
                            <p:childTnLst>
                              <p:par>
                                <p:cTn id="4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2" dur="500"/>
                                        <p:tgtEl>
                                          <p:spTgt spid="3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3500"/>
                            </p:stCondLst>
                            <p:childTnLst>
                              <p:par>
                                <p:cTn id="4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6" dur="500"/>
                                        <p:tgtEl>
                                          <p:spTgt spid="3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34000"/>
                            </p:stCondLst>
                            <p:childTnLst>
                              <p:par>
                                <p:cTn id="4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0" dur="500"/>
                                        <p:tgtEl>
                                          <p:spTgt spid="3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34500"/>
                            </p:stCondLst>
                            <p:childTnLst>
                              <p:par>
                                <p:cTn id="48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4" dur="500"/>
                                        <p:tgtEl>
                                          <p:spTgt spid="3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35000"/>
                            </p:stCondLst>
                            <p:childTnLst>
                              <p:par>
                                <p:cTn id="48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8" dur="500"/>
                                        <p:tgtEl>
                                          <p:spTgt spid="3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35500"/>
                            </p:stCondLst>
                            <p:childTnLst>
                              <p:par>
                                <p:cTn id="49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2" dur="500"/>
                                        <p:tgtEl>
                                          <p:spTgt spid="3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36000"/>
                            </p:stCondLst>
                            <p:childTnLst>
                              <p:par>
                                <p:cTn id="49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6" dur="500"/>
                                        <p:tgtEl>
                                          <p:spTgt spid="3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36500"/>
                            </p:stCondLst>
                            <p:childTnLst>
                              <p:par>
                                <p:cTn id="49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0" dur="500"/>
                                        <p:tgtEl>
                                          <p:spTgt spid="3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37000"/>
                            </p:stCondLst>
                            <p:childTnLst>
                              <p:par>
                                <p:cTn id="50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4" dur="500"/>
                                        <p:tgtEl>
                                          <p:spTgt spid="30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5" dur="500"/>
                                        <p:tgtEl>
                                          <p:spTgt spid="3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00"/>
                            </p:stCondLst>
                            <p:childTnLst>
                              <p:par>
                                <p:cTn id="5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9" dur="500"/>
                                        <p:tgtEl>
                                          <p:spTgt spid="3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000"/>
                            </p:stCondLst>
                            <p:childTnLst>
                              <p:par>
                                <p:cTn id="5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3" dur="500"/>
                                        <p:tgtEl>
                                          <p:spTgt spid="3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500"/>
                            </p:stCondLst>
                            <p:childTnLst>
                              <p:par>
                                <p:cTn id="5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7" dur="500"/>
                                        <p:tgtEl>
                                          <p:spTgt spid="3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2000"/>
                            </p:stCondLst>
                            <p:childTnLst>
                              <p:par>
                                <p:cTn id="5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1" dur="500"/>
                                        <p:tgtEl>
                                          <p:spTgt spid="3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2500"/>
                            </p:stCondLst>
                            <p:childTnLst>
                              <p:par>
                                <p:cTn id="5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5" dur="500"/>
                                        <p:tgtEl>
                                          <p:spTgt spid="3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3000"/>
                            </p:stCondLst>
                            <p:childTnLst>
                              <p:par>
                                <p:cTn id="5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9" dur="500"/>
                                        <p:tgtEl>
                                          <p:spTgt spid="3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3" dur="500"/>
                                        <p:tgtEl>
                                          <p:spTgt spid="3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7" dur="500"/>
                                        <p:tgtEl>
                                          <p:spTgt spid="3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1" dur="500"/>
                                        <p:tgtEl>
                                          <p:spTgt spid="3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000"/>
                            </p:stCondLst>
                            <p:childTnLst>
                              <p:par>
                                <p:cTn id="5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5" dur="500"/>
                                        <p:tgtEl>
                                          <p:spTgt spid="3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5500"/>
                            </p:stCondLst>
                            <p:childTnLst>
                              <p:par>
                                <p:cTn id="5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9" dur="500"/>
                                        <p:tgtEl>
                                          <p:spTgt spid="3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6000"/>
                            </p:stCondLst>
                            <p:childTnLst>
                              <p:par>
                                <p:cTn id="5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3" dur="500"/>
                                        <p:tgtEl>
                                          <p:spTgt spid="3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6500"/>
                            </p:stCondLst>
                            <p:childTnLst>
                              <p:par>
                                <p:cTn id="5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7" dur="500"/>
                                        <p:tgtEl>
                                          <p:spTgt spid="3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7000"/>
                            </p:stCondLst>
                            <p:childTnLst>
                              <p:par>
                                <p:cTn id="5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1" dur="500"/>
                                        <p:tgtEl>
                                          <p:spTgt spid="3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7500"/>
                            </p:stCondLst>
                            <p:childTnLst>
                              <p:par>
                                <p:cTn id="5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5" dur="500"/>
                                        <p:tgtEl>
                                          <p:spTgt spid="3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8000"/>
                            </p:stCondLst>
                            <p:childTnLst>
                              <p:par>
                                <p:cTn id="5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9" dur="500"/>
                                        <p:tgtEl>
                                          <p:spTgt spid="3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8500"/>
                            </p:stCondLst>
                            <p:childTnLst>
                              <p:par>
                                <p:cTn id="5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3" dur="500"/>
                                        <p:tgtEl>
                                          <p:spTgt spid="3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9000"/>
                            </p:stCondLst>
                            <p:childTnLst>
                              <p:par>
                                <p:cTn id="59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7" dur="5000"/>
                                        <p:tgtEl>
                                          <p:spTgt spid="3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1" dur="500"/>
                                        <p:tgtEl>
                                          <p:spTgt spid="3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5" dur="500"/>
                                        <p:tgtEl>
                                          <p:spTgt spid="3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9" dur="500"/>
                                        <p:tgtEl>
                                          <p:spTgt spid="30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3" dur="500"/>
                                        <p:tgtEl>
                                          <p:spTgt spid="30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7" dur="500"/>
                                        <p:tgtEl>
                                          <p:spTgt spid="30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1" dur="500"/>
                                        <p:tgtEl>
                                          <p:spTgt spid="3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5" dur="500"/>
                                        <p:tgtEl>
                                          <p:spTgt spid="3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9" dur="500"/>
                                        <p:tgtEl>
                                          <p:spTgt spid="3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3" dur="500"/>
                                        <p:tgtEl>
                                          <p:spTgt spid="3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7" dur="500"/>
                                        <p:tgtEl>
                                          <p:spTgt spid="3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1" dur="500"/>
                                        <p:tgtEl>
                                          <p:spTgt spid="3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19500"/>
                            </p:stCondLst>
                            <p:childTnLst>
                              <p:par>
                                <p:cTn id="6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5" dur="500"/>
                                        <p:tgtEl>
                                          <p:spTgt spid="3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9" dur="500"/>
                                        <p:tgtEl>
                                          <p:spTgt spid="3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3" dur="500"/>
                                        <p:tgtEl>
                                          <p:spTgt spid="3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7" dur="500"/>
                                        <p:tgtEl>
                                          <p:spTgt spid="3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1" dur="500"/>
                                        <p:tgtEl>
                                          <p:spTgt spid="3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6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5" dur="500"/>
                                        <p:tgtEl>
                                          <p:spTgt spid="3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9" dur="500"/>
                                        <p:tgtEl>
                                          <p:spTgt spid="3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3000"/>
                            </p:stCondLst>
                            <p:childTnLst>
                              <p:par>
                                <p:cTn id="6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3" dur="500"/>
                                        <p:tgtEl>
                                          <p:spTgt spid="3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7" dur="500"/>
                                        <p:tgtEl>
                                          <p:spTgt spid="3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1" dur="500"/>
                                        <p:tgtEl>
                                          <p:spTgt spid="3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5" dur="500"/>
                                        <p:tgtEl>
                                          <p:spTgt spid="3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5000"/>
                            </p:stCondLst>
                            <p:childTnLst>
                              <p:par>
                                <p:cTn id="6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9" dur="500"/>
                                        <p:tgtEl>
                                          <p:spTgt spid="3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25500"/>
                            </p:stCondLst>
                            <p:childTnLst>
                              <p:par>
                                <p:cTn id="6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3" dur="500"/>
                                        <p:tgtEl>
                                          <p:spTgt spid="3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6000"/>
                            </p:stCondLst>
                            <p:childTnLst>
                              <p:par>
                                <p:cTn id="6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7" dur="500"/>
                                        <p:tgtEl>
                                          <p:spTgt spid="3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6500"/>
                            </p:stCondLst>
                            <p:childTnLst>
                              <p:par>
                                <p:cTn id="6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1" dur="500"/>
                                        <p:tgtEl>
                                          <p:spTgt spid="3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27000"/>
                            </p:stCondLst>
                            <p:childTnLst>
                              <p:par>
                                <p:cTn id="7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5" dur="500"/>
                                        <p:tgtEl>
                                          <p:spTgt spid="3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7500"/>
                            </p:stCondLst>
                            <p:childTnLst>
                              <p:par>
                                <p:cTn id="7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9" dur="500"/>
                                        <p:tgtEl>
                                          <p:spTgt spid="3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4" dur="500"/>
                                        <p:tgtEl>
                                          <p:spTgt spid="3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500"/>
                            </p:stCondLst>
                            <p:childTnLst>
                              <p:par>
                                <p:cTn id="7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8" dur="500"/>
                                        <p:tgtEl>
                                          <p:spTgt spid="3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1000"/>
                            </p:stCondLst>
                            <p:childTnLst>
                              <p:par>
                                <p:cTn id="7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2" dur="500"/>
                                        <p:tgtEl>
                                          <p:spTgt spid="3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1500"/>
                            </p:stCondLst>
                            <p:childTnLst>
                              <p:par>
                                <p:cTn id="7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6" dur="500"/>
                                        <p:tgtEl>
                                          <p:spTgt spid="3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000"/>
                            </p:stCondLst>
                            <p:childTnLst>
                              <p:par>
                                <p:cTn id="7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0" dur="500"/>
                                        <p:tgtEl>
                                          <p:spTgt spid="3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500"/>
                            </p:stCondLst>
                            <p:childTnLst>
                              <p:par>
                                <p:cTn id="7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4" dur="500"/>
                                        <p:tgtEl>
                                          <p:spTgt spid="3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3000"/>
                            </p:stCondLst>
                            <p:childTnLst>
                              <p:par>
                                <p:cTn id="7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8" dur="500"/>
                                        <p:tgtEl>
                                          <p:spTgt spid="3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3500"/>
                            </p:stCondLst>
                            <p:childTnLst>
                              <p:par>
                                <p:cTn id="7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2" dur="500"/>
                                        <p:tgtEl>
                                          <p:spTgt spid="3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6" dur="500"/>
                                        <p:tgtEl>
                                          <p:spTgt spid="3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4500"/>
                            </p:stCondLst>
                            <p:childTnLst>
                              <p:par>
                                <p:cTn id="7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0" dur="500"/>
                                        <p:tgtEl>
                                          <p:spTgt spid="3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5000"/>
                            </p:stCondLst>
                            <p:childTnLst>
                              <p:par>
                                <p:cTn id="7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4" dur="500"/>
                                        <p:tgtEl>
                                          <p:spTgt spid="3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5500"/>
                            </p:stCondLst>
                            <p:childTnLst>
                              <p:par>
                                <p:cTn id="7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8" dur="500"/>
                                        <p:tgtEl>
                                          <p:spTgt spid="3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6000"/>
                            </p:stCondLst>
                            <p:childTnLst>
                              <p:par>
                                <p:cTn id="7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2" dur="500"/>
                                        <p:tgtEl>
                                          <p:spTgt spid="3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6500"/>
                            </p:stCondLst>
                            <p:childTnLst>
                              <p:par>
                                <p:cTn id="7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6" dur="500"/>
                                        <p:tgtEl>
                                          <p:spTgt spid="3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7000"/>
                            </p:stCondLst>
                            <p:childTnLst>
                              <p:par>
                                <p:cTn id="7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0" dur="500"/>
                                        <p:tgtEl>
                                          <p:spTgt spid="3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4" dur="500"/>
                                        <p:tgtEl>
                                          <p:spTgt spid="3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8" dur="500"/>
                                        <p:tgtEl>
                                          <p:spTgt spid="3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8500"/>
                            </p:stCondLst>
                            <p:childTnLst>
                              <p:par>
                                <p:cTn id="7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2" dur="500"/>
                                        <p:tgtEl>
                                          <p:spTgt spid="3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9000"/>
                            </p:stCondLst>
                            <p:childTnLst>
                              <p:par>
                                <p:cTn id="7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6" dur="500"/>
                                        <p:tgtEl>
                                          <p:spTgt spid="3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0" dur="500"/>
                                        <p:tgtEl>
                                          <p:spTgt spid="3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4" dur="500"/>
                                        <p:tgtEl>
                                          <p:spTgt spid="3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8" dur="500"/>
                                        <p:tgtEl>
                                          <p:spTgt spid="3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2" dur="500"/>
                                        <p:tgtEl>
                                          <p:spTgt spid="3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6" dur="500"/>
                                        <p:tgtEl>
                                          <p:spTgt spid="3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0" dur="500"/>
                                        <p:tgtEl>
                                          <p:spTgt spid="3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4" dur="500"/>
                                        <p:tgtEl>
                                          <p:spTgt spid="3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8" dur="500"/>
                                        <p:tgtEl>
                                          <p:spTgt spid="3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2" dur="500"/>
                                        <p:tgtEl>
                                          <p:spTgt spid="3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6" dur="500"/>
                                        <p:tgtEl>
                                          <p:spTgt spid="3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0" dur="500"/>
                                        <p:tgtEl>
                                          <p:spTgt spid="3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4" dur="500"/>
                                        <p:tgtEl>
                                          <p:spTgt spid="3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8" dur="500"/>
                                        <p:tgtEl>
                                          <p:spTgt spid="3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8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2" dur="500"/>
                                        <p:tgtEl>
                                          <p:spTgt spid="3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16500"/>
                            </p:stCondLst>
                            <p:childTnLst>
                              <p:par>
                                <p:cTn id="8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6" dur="500"/>
                                        <p:tgtEl>
                                          <p:spTgt spid="3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0" dur="500"/>
                                        <p:tgtEl>
                                          <p:spTgt spid="3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8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4" dur="500"/>
                                        <p:tgtEl>
                                          <p:spTgt spid="3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8" dur="500"/>
                                        <p:tgtEl>
                                          <p:spTgt spid="3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2" dur="500"/>
                                        <p:tgtEl>
                                          <p:spTgt spid="3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6" dur="500"/>
                                        <p:tgtEl>
                                          <p:spTgt spid="3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0" dur="500"/>
                                        <p:tgtEl>
                                          <p:spTgt spid="3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4" dur="500"/>
                                        <p:tgtEl>
                                          <p:spTgt spid="3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0500"/>
                            </p:stCondLst>
                            <p:childTnLst>
                              <p:par>
                                <p:cTn id="8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8" dur="500"/>
                                        <p:tgtEl>
                                          <p:spTgt spid="3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21000"/>
                            </p:stCondLst>
                            <p:childTnLst>
                              <p:par>
                                <p:cTn id="8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2" dur="500"/>
                                        <p:tgtEl>
                                          <p:spTgt spid="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1500"/>
                            </p:stCondLst>
                            <p:childTnLst>
                              <p:par>
                                <p:cTn id="8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6" dur="500"/>
                                        <p:tgtEl>
                                          <p:spTgt spid="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2000"/>
                            </p:stCondLst>
                            <p:childTnLst>
                              <p:par>
                                <p:cTn id="8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0" dur="500"/>
                                        <p:tgtEl>
                                          <p:spTgt spid="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22500"/>
                            </p:stCondLst>
                            <p:childTnLst>
                              <p:par>
                                <p:cTn id="8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4" dur="500"/>
                                        <p:tgtEl>
                                          <p:spTgt spid="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8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8" dur="500"/>
                                        <p:tgtEl>
                                          <p:spTgt spid="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3500"/>
                            </p:stCondLst>
                            <p:childTnLst>
                              <p:par>
                                <p:cTn id="9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2" dur="500"/>
                                        <p:tgtEl>
                                          <p:spTgt spid="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>
                            <p:stCondLst>
                              <p:cond delay="24000"/>
                            </p:stCondLst>
                            <p:childTnLst>
                              <p:par>
                                <p:cTn id="9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6" dur="500"/>
                                        <p:tgtEl>
                                          <p:spTgt spid="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4500"/>
                            </p:stCondLst>
                            <p:childTnLst>
                              <p:par>
                                <p:cTn id="9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0" dur="500"/>
                                        <p:tgtEl>
                                          <p:spTgt spid="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4" dur="500"/>
                                        <p:tgtEl>
                                          <p:spTgt spid="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>
                            <p:stCondLst>
                              <p:cond delay="25500"/>
                            </p:stCondLst>
                            <p:childTnLst>
                              <p:par>
                                <p:cTn id="9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8" dur="500"/>
                                        <p:tgtEl>
                                          <p:spTgt spid="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26000"/>
                            </p:stCondLst>
                            <p:childTnLst>
                              <p:par>
                                <p:cTn id="9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2" dur="500"/>
                                        <p:tgtEl>
                                          <p:spTgt spid="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26500"/>
                            </p:stCondLst>
                            <p:childTnLst>
                              <p:par>
                                <p:cTn id="9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6" dur="500"/>
                                        <p:tgtEl>
                                          <p:spTgt spid="3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7" fill="hold">
                            <p:stCondLst>
                              <p:cond delay="27000"/>
                            </p:stCondLst>
                            <p:childTnLst>
                              <p:par>
                                <p:cTn id="9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0" dur="500"/>
                                        <p:tgtEl>
                                          <p:spTgt spid="3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>
                            <p:stCondLst>
                              <p:cond delay="27500"/>
                            </p:stCondLst>
                            <p:childTnLst>
                              <p:par>
                                <p:cTn id="9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4" dur="500"/>
                                        <p:tgtEl>
                                          <p:spTgt spid="3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28000"/>
                            </p:stCondLst>
                            <p:childTnLst>
                              <p:par>
                                <p:cTn id="9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8" dur="500"/>
                                        <p:tgtEl>
                                          <p:spTgt spid="3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>
                            <p:stCondLst>
                              <p:cond delay="28500"/>
                            </p:stCondLst>
                            <p:childTnLst>
                              <p:par>
                                <p:cTn id="9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2" dur="500"/>
                                        <p:tgtEl>
                                          <p:spTgt spid="3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3" fill="hold">
                            <p:stCondLst>
                              <p:cond delay="29000"/>
                            </p:stCondLst>
                            <p:childTnLst>
                              <p:par>
                                <p:cTn id="9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6" dur="500"/>
                                        <p:tgtEl>
                                          <p:spTgt spid="3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29500"/>
                            </p:stCondLst>
                            <p:childTnLst>
                              <p:par>
                                <p:cTn id="9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0" dur="500"/>
                                        <p:tgtEl>
                                          <p:spTgt spid="3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1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4" dur="500"/>
                                        <p:tgtEl>
                                          <p:spTgt spid="3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5" fill="hold">
                            <p:stCondLst>
                              <p:cond delay="30500"/>
                            </p:stCondLst>
                            <p:childTnLst>
                              <p:par>
                                <p:cTn id="9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8" dur="500"/>
                                        <p:tgtEl>
                                          <p:spTgt spid="3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31000"/>
                            </p:stCondLst>
                            <p:childTnLst>
                              <p:par>
                                <p:cTn id="9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2" dur="500"/>
                                        <p:tgtEl>
                                          <p:spTgt spid="3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3" fill="hold">
                            <p:stCondLst>
                              <p:cond delay="31500"/>
                            </p:stCondLst>
                            <p:childTnLst>
                              <p:par>
                                <p:cTn id="9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6" dur="500"/>
                                        <p:tgtEl>
                                          <p:spTgt spid="3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7" fill="hold">
                            <p:stCondLst>
                              <p:cond delay="32000"/>
                            </p:stCondLst>
                            <p:childTnLst>
                              <p:par>
                                <p:cTn id="9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0" dur="500"/>
                                        <p:tgtEl>
                                          <p:spTgt spid="3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1" fill="hold">
                            <p:stCondLst>
                              <p:cond delay="32500"/>
                            </p:stCondLst>
                            <p:childTnLst>
                              <p:par>
                                <p:cTn id="9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4" dur="500"/>
                                        <p:tgtEl>
                                          <p:spTgt spid="3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5" fill="hold">
                            <p:stCondLst>
                              <p:cond delay="33000"/>
                            </p:stCondLst>
                            <p:childTnLst>
                              <p:par>
                                <p:cTn id="9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8" dur="500"/>
                                        <p:tgtEl>
                                          <p:spTgt spid="3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9" fill="hold">
                            <p:stCondLst>
                              <p:cond delay="33500"/>
                            </p:stCondLst>
                            <p:childTnLst>
                              <p:par>
                                <p:cTn id="9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2" dur="500"/>
                                        <p:tgtEl>
                                          <p:spTgt spid="3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6" dur="500"/>
                                        <p:tgtEl>
                                          <p:spTgt spid="3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0" dur="500"/>
                                        <p:tgtEl>
                                          <p:spTgt spid="3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1" fill="hold">
                            <p:stCondLst>
                              <p:cond delay="35000"/>
                            </p:stCondLst>
                            <p:childTnLst>
                              <p:par>
                                <p:cTn id="9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4" dur="500"/>
                                        <p:tgtEl>
                                          <p:spTgt spid="3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5" fill="hold">
                            <p:stCondLst>
                              <p:cond delay="35500"/>
                            </p:stCondLst>
                            <p:childTnLst>
                              <p:par>
                                <p:cTn id="9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8" dur="500"/>
                                        <p:tgtEl>
                                          <p:spTgt spid="3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2" dur="500"/>
                                        <p:tgtEl>
                                          <p:spTgt spid="3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0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6" dur="500"/>
                                        <p:tgtEl>
                                          <p:spTgt spid="3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0" dur="500"/>
                                        <p:tgtEl>
                                          <p:spTgt spid="3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1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4" dur="500"/>
                                        <p:tgtEl>
                                          <p:spTgt spid="3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5" fill="hold">
                            <p:stCondLst>
                              <p:cond delay="38000"/>
                            </p:stCondLst>
                            <p:childTnLst>
                              <p:par>
                                <p:cTn id="10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8" dur="500"/>
                                        <p:tgtEl>
                                          <p:spTgt spid="3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2" dur="500"/>
                                        <p:tgtEl>
                                          <p:spTgt spid="3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6" dur="500"/>
                                        <p:tgtEl>
                                          <p:spTgt spid="3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7" fill="hold">
                            <p:stCondLst>
                              <p:cond delay="39500"/>
                            </p:stCondLst>
                            <p:childTnLst>
                              <p:par>
                                <p:cTn id="10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0" dur="500"/>
                                        <p:tgtEl>
                                          <p:spTgt spid="3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4" dur="500"/>
                                        <p:tgtEl>
                                          <p:spTgt spid="3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5" fill="hold">
                            <p:stCondLst>
                              <p:cond delay="40500"/>
                            </p:stCondLst>
                            <p:childTnLst>
                              <p:par>
                                <p:cTn id="10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8" dur="500"/>
                                        <p:tgtEl>
                                          <p:spTgt spid="3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0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2" dur="500"/>
                                        <p:tgtEl>
                                          <p:spTgt spid="3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3" fill="hold">
                            <p:stCondLst>
                              <p:cond delay="41500"/>
                            </p:stCondLst>
                            <p:childTnLst>
                              <p:par>
                                <p:cTn id="10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6" dur="500"/>
                                        <p:tgtEl>
                                          <p:spTgt spid="3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7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0" dur="500"/>
                                        <p:tgtEl>
                                          <p:spTgt spid="3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0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4" dur="500"/>
                                        <p:tgtEl>
                                          <p:spTgt spid="3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0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8" dur="500"/>
                                        <p:tgtEl>
                                          <p:spTgt spid="3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9" fill="hold">
                            <p:stCondLst>
                              <p:cond delay="43500"/>
                            </p:stCondLst>
                            <p:childTnLst>
                              <p:par>
                                <p:cTn id="10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2" dur="500"/>
                                        <p:tgtEl>
                                          <p:spTgt spid="3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3" fill="hold">
                      <p:stCondLst>
                        <p:cond delay="indefinite"/>
                      </p:stCondLst>
                      <p:childTnLst>
                        <p:par>
                          <p:cTn id="1064" fill="hold">
                            <p:stCondLst>
                              <p:cond delay="0"/>
                            </p:stCondLst>
                            <p:childTnLst>
                              <p:par>
                                <p:cTn id="10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7" fill="hold">
                      <p:stCondLst>
                        <p:cond delay="indefinite"/>
                      </p:stCondLst>
                      <p:childTnLst>
                        <p:par>
                          <p:cTn id="1068" fill="hold">
                            <p:stCondLst>
                              <p:cond delay="0"/>
                            </p:stCondLst>
                            <p:childTnLst>
                              <p:par>
                                <p:cTn id="10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1" fill="hold">
                      <p:stCondLst>
                        <p:cond delay="indefinite"/>
                      </p:stCondLst>
                      <p:childTnLst>
                        <p:par>
                          <p:cTn id="1072" fill="hold">
                            <p:stCondLst>
                              <p:cond delay="0"/>
                            </p:stCondLst>
                            <p:childTnLst>
                              <p:par>
                                <p:cTn id="10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8" dur="300"/>
                                        <p:tgtEl>
                                          <p:spTgt spid="3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9" fill="hold">
                            <p:stCondLst>
                              <p:cond delay="300"/>
                            </p:stCondLst>
                            <p:childTnLst>
                              <p:par>
                                <p:cTn id="10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2" dur="300"/>
                                        <p:tgtEl>
                                          <p:spTgt spid="3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3" fill="hold">
                            <p:stCondLst>
                              <p:cond delay="600"/>
                            </p:stCondLst>
                            <p:childTnLst>
                              <p:par>
                                <p:cTn id="10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6" dur="300"/>
                                        <p:tgtEl>
                                          <p:spTgt spid="3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7" fill="hold">
                            <p:stCondLst>
                              <p:cond delay="900"/>
                            </p:stCondLst>
                            <p:childTnLst>
                              <p:par>
                                <p:cTn id="10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0" dur="300"/>
                                        <p:tgtEl>
                                          <p:spTgt spid="3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1" fill="hold">
                            <p:stCondLst>
                              <p:cond delay="1200"/>
                            </p:stCondLst>
                            <p:childTnLst>
                              <p:par>
                                <p:cTn id="10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4" dur="300"/>
                                        <p:tgtEl>
                                          <p:spTgt spid="3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8" dur="300"/>
                                        <p:tgtEl>
                                          <p:spTgt spid="3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9" fill="hold">
                            <p:stCondLst>
                              <p:cond delay="1800"/>
                            </p:stCondLst>
                            <p:childTnLst>
                              <p:par>
                                <p:cTn id="1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2" dur="300"/>
                                        <p:tgtEl>
                                          <p:spTgt spid="3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3" fill="hold">
                            <p:stCondLst>
                              <p:cond delay="2100"/>
                            </p:stCondLst>
                            <p:childTnLst>
                              <p:par>
                                <p:cTn id="1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6" dur="300"/>
                                        <p:tgtEl>
                                          <p:spTgt spid="3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7" fill="hold">
                            <p:stCondLst>
                              <p:cond delay="2400"/>
                            </p:stCondLst>
                            <p:childTnLst>
                              <p:par>
                                <p:cTn id="1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0" dur="300"/>
                                        <p:tgtEl>
                                          <p:spTgt spid="3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4" dur="300"/>
                                        <p:tgtEl>
                                          <p:spTgt spid="3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8" dur="300"/>
                                        <p:tgtEl>
                                          <p:spTgt spid="3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9" fill="hold">
                            <p:stCondLst>
                              <p:cond delay="3300"/>
                            </p:stCondLst>
                            <p:childTnLst>
                              <p:par>
                                <p:cTn id="1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2" dur="300"/>
                                        <p:tgtEl>
                                          <p:spTgt spid="3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3" fill="hold">
                            <p:stCondLst>
                              <p:cond delay="3600"/>
                            </p:stCondLst>
                            <p:childTnLst>
                              <p:par>
                                <p:cTn id="1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6" dur="300"/>
                                        <p:tgtEl>
                                          <p:spTgt spid="3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7" fill="hold">
                            <p:stCondLst>
                              <p:cond delay="3900"/>
                            </p:stCondLst>
                            <p:childTnLst>
                              <p:par>
                                <p:cTn id="1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0" dur="300"/>
                                        <p:tgtEl>
                                          <p:spTgt spid="3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1" fill="hold">
                            <p:stCondLst>
                              <p:cond delay="4200"/>
                            </p:stCondLst>
                            <p:childTnLst>
                              <p:par>
                                <p:cTn id="1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4" dur="300"/>
                                        <p:tgtEl>
                                          <p:spTgt spid="3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8" dur="300"/>
                                        <p:tgtEl>
                                          <p:spTgt spid="3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9" fill="hold">
                            <p:stCondLst>
                              <p:cond delay="4800"/>
                            </p:stCondLst>
                            <p:childTnLst>
                              <p:par>
                                <p:cTn id="1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2" dur="300"/>
                                        <p:tgtEl>
                                          <p:spTgt spid="3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3" fill="hold">
                            <p:stCondLst>
                              <p:cond delay="5100"/>
                            </p:stCondLst>
                            <p:childTnLst>
                              <p:par>
                                <p:cTn id="1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6" dur="300"/>
                                        <p:tgtEl>
                                          <p:spTgt spid="3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7" fill="hold">
                            <p:stCondLst>
                              <p:cond delay="5400"/>
                            </p:stCondLst>
                            <p:childTnLst>
                              <p:par>
                                <p:cTn id="1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0" dur="300"/>
                                        <p:tgtEl>
                                          <p:spTgt spid="3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1" fill="hold">
                            <p:stCondLst>
                              <p:cond delay="5700"/>
                            </p:stCondLst>
                            <p:childTnLst>
                              <p:par>
                                <p:cTn id="1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4" dur="300"/>
                                        <p:tgtEl>
                                          <p:spTgt spid="3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8" dur="300"/>
                                        <p:tgtEl>
                                          <p:spTgt spid="3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9" fill="hold">
                            <p:stCondLst>
                              <p:cond delay="6300"/>
                            </p:stCondLst>
                            <p:childTnLst>
                              <p:par>
                                <p:cTn id="11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2" dur="300"/>
                                        <p:tgtEl>
                                          <p:spTgt spid="3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3" fill="hold">
                            <p:stCondLst>
                              <p:cond delay="6600"/>
                            </p:stCondLst>
                            <p:childTnLst>
                              <p:par>
                                <p:cTn id="1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6" dur="300"/>
                                        <p:tgtEl>
                                          <p:spTgt spid="3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7" fill="hold">
                            <p:stCondLst>
                              <p:cond delay="6900"/>
                            </p:stCondLst>
                            <p:childTnLst>
                              <p:par>
                                <p:cTn id="1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0" dur="300"/>
                                        <p:tgtEl>
                                          <p:spTgt spid="3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1" fill="hold">
                            <p:stCondLst>
                              <p:cond delay="7200"/>
                            </p:stCondLst>
                            <p:childTnLst>
                              <p:par>
                                <p:cTn id="1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4" dur="300"/>
                                        <p:tgtEl>
                                          <p:spTgt spid="3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8" dur="300"/>
                                        <p:tgtEl>
                                          <p:spTgt spid="3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9" fill="hold">
                            <p:stCondLst>
                              <p:cond delay="7800"/>
                            </p:stCondLst>
                            <p:childTnLst>
                              <p:par>
                                <p:cTn id="11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2" dur="300"/>
                                        <p:tgtEl>
                                          <p:spTgt spid="3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3" fill="hold">
                            <p:stCondLst>
                              <p:cond delay="8100"/>
                            </p:stCondLst>
                            <p:childTnLst>
                              <p:par>
                                <p:cTn id="11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6" dur="300"/>
                                        <p:tgtEl>
                                          <p:spTgt spid="3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7" fill="hold">
                            <p:stCondLst>
                              <p:cond delay="8400"/>
                            </p:stCondLst>
                            <p:childTnLst>
                              <p:par>
                                <p:cTn id="1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0" dur="300"/>
                                        <p:tgtEl>
                                          <p:spTgt spid="3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1" fill="hold">
                            <p:stCondLst>
                              <p:cond delay="8700"/>
                            </p:stCondLst>
                            <p:childTnLst>
                              <p:par>
                                <p:cTn id="11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4" dur="300"/>
                                        <p:tgtEl>
                                          <p:spTgt spid="3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8" dur="300"/>
                                        <p:tgtEl>
                                          <p:spTgt spid="3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9" fill="hold">
                            <p:stCondLst>
                              <p:cond delay="9300"/>
                            </p:stCondLst>
                            <p:childTnLst>
                              <p:par>
                                <p:cTn id="12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2" dur="300"/>
                                        <p:tgtEl>
                                          <p:spTgt spid="3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3" fill="hold">
                            <p:stCondLst>
                              <p:cond delay="9600"/>
                            </p:stCondLst>
                            <p:childTnLst>
                              <p:par>
                                <p:cTn id="1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6" dur="300"/>
                                        <p:tgtEl>
                                          <p:spTgt spid="3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7" fill="hold">
                            <p:stCondLst>
                              <p:cond delay="9900"/>
                            </p:stCondLst>
                            <p:childTnLst>
                              <p:par>
                                <p:cTn id="1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0" dur="300"/>
                                        <p:tgtEl>
                                          <p:spTgt spid="3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1" fill="hold">
                            <p:stCondLst>
                              <p:cond delay="10200"/>
                            </p:stCondLst>
                            <p:childTnLst>
                              <p:par>
                                <p:cTn id="12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4" dur="300"/>
                                        <p:tgtEl>
                                          <p:spTgt spid="3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8" dur="300"/>
                                        <p:tgtEl>
                                          <p:spTgt spid="3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9" fill="hold">
                            <p:stCondLst>
                              <p:cond delay="10800"/>
                            </p:stCondLst>
                            <p:childTnLst>
                              <p:par>
                                <p:cTn id="12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2" dur="300"/>
                                        <p:tgtEl>
                                          <p:spTgt spid="3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3" fill="hold">
                            <p:stCondLst>
                              <p:cond delay="11100"/>
                            </p:stCondLst>
                            <p:childTnLst>
                              <p:par>
                                <p:cTn id="12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6" dur="300"/>
                                        <p:tgtEl>
                                          <p:spTgt spid="3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7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0" dur="300"/>
                                        <p:tgtEl>
                                          <p:spTgt spid="3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1" fill="hold">
                            <p:stCondLst>
                              <p:cond delay="11700"/>
                            </p:stCondLst>
                            <p:childTnLst>
                              <p:par>
                                <p:cTn id="12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4" dur="300"/>
                                        <p:tgtEl>
                                          <p:spTgt spid="3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8" dur="300"/>
                                        <p:tgtEl>
                                          <p:spTgt spid="3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9" fill="hold">
                            <p:stCondLst>
                              <p:cond delay="12300"/>
                            </p:stCondLst>
                            <p:childTnLst>
                              <p:par>
                                <p:cTn id="12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2" dur="300"/>
                                        <p:tgtEl>
                                          <p:spTgt spid="3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3" fill="hold">
                            <p:stCondLst>
                              <p:cond delay="12600"/>
                            </p:stCondLst>
                            <p:childTnLst>
                              <p:par>
                                <p:cTn id="12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6" dur="300"/>
                                        <p:tgtEl>
                                          <p:spTgt spid="3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7" fill="hold">
                            <p:stCondLst>
                              <p:cond delay="12900"/>
                            </p:stCondLst>
                            <p:childTnLst>
                              <p:par>
                                <p:cTn id="12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0" dur="300"/>
                                        <p:tgtEl>
                                          <p:spTgt spid="3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1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4" dur="300"/>
                                        <p:tgtEl>
                                          <p:spTgt spid="3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8" dur="300"/>
                                        <p:tgtEl>
                                          <p:spTgt spid="3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9" fill="hold">
                            <p:stCondLst>
                              <p:cond delay="13800"/>
                            </p:stCondLst>
                            <p:childTnLst>
                              <p:par>
                                <p:cTn id="12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2" dur="300"/>
                                        <p:tgtEl>
                                          <p:spTgt spid="3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3" fill="hold">
                            <p:stCondLst>
                              <p:cond delay="14100"/>
                            </p:stCondLst>
                            <p:childTnLst>
                              <p:par>
                                <p:cTn id="12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6" dur="300"/>
                                        <p:tgtEl>
                                          <p:spTgt spid="3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7" fill="hold">
                            <p:stCondLst>
                              <p:cond delay="14400"/>
                            </p:stCondLst>
                            <p:childTnLst>
                              <p:par>
                                <p:cTn id="12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0" dur="300"/>
                                        <p:tgtEl>
                                          <p:spTgt spid="3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1" fill="hold">
                            <p:stCondLst>
                              <p:cond delay="14700"/>
                            </p:stCondLst>
                            <p:childTnLst>
                              <p:par>
                                <p:cTn id="12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4" dur="300"/>
                                        <p:tgtEl>
                                          <p:spTgt spid="3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8" dur="300"/>
                                        <p:tgtEl>
                                          <p:spTgt spid="3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9" fill="hold">
                      <p:stCondLst>
                        <p:cond delay="indefinite"/>
                      </p:stCondLst>
                      <p:childTnLst>
                        <p:par>
                          <p:cTn id="1280" fill="hold">
                            <p:stCondLst>
                              <p:cond delay="0"/>
                            </p:stCondLst>
                            <p:childTnLst>
                              <p:par>
                                <p:cTn id="12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3" dur="300"/>
                                        <p:tgtEl>
                                          <p:spTgt spid="3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4" fill="hold">
                            <p:stCondLst>
                              <p:cond delay="300"/>
                            </p:stCondLst>
                            <p:childTnLst>
                              <p:par>
                                <p:cTn id="12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7" dur="300"/>
                                        <p:tgtEl>
                                          <p:spTgt spid="3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8" fill="hold">
                            <p:stCondLst>
                              <p:cond delay="600"/>
                            </p:stCondLst>
                            <p:childTnLst>
                              <p:par>
                                <p:cTn id="12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1" dur="300"/>
                                        <p:tgtEl>
                                          <p:spTgt spid="3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2" fill="hold">
                            <p:stCondLst>
                              <p:cond delay="900"/>
                            </p:stCondLst>
                            <p:childTnLst>
                              <p:par>
                                <p:cTn id="12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5" dur="300"/>
                                        <p:tgtEl>
                                          <p:spTgt spid="3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6" fill="hold">
                            <p:stCondLst>
                              <p:cond delay="1200"/>
                            </p:stCondLst>
                            <p:childTnLst>
                              <p:par>
                                <p:cTn id="12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9" dur="300"/>
                                        <p:tgtEl>
                                          <p:spTgt spid="3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3" dur="300"/>
                                        <p:tgtEl>
                                          <p:spTgt spid="3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4" fill="hold">
                            <p:stCondLst>
                              <p:cond delay="1800"/>
                            </p:stCondLst>
                            <p:childTnLst>
                              <p:par>
                                <p:cTn id="13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7" dur="300"/>
                                        <p:tgtEl>
                                          <p:spTgt spid="3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8" fill="hold">
                            <p:stCondLst>
                              <p:cond delay="2100"/>
                            </p:stCondLst>
                            <p:childTnLst>
                              <p:par>
                                <p:cTn id="13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1" dur="300"/>
                                        <p:tgtEl>
                                          <p:spTgt spid="3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5" dur="300"/>
                                        <p:tgtEl>
                                          <p:spTgt spid="3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3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9" dur="300"/>
                                        <p:tgtEl>
                                          <p:spTgt spid="3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3" dur="300"/>
                                        <p:tgtEl>
                                          <p:spTgt spid="3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4" fill="hold">
                            <p:stCondLst>
                              <p:cond delay="3300"/>
                            </p:stCondLst>
                            <p:childTnLst>
                              <p:par>
                                <p:cTn id="13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7" dur="300"/>
                                        <p:tgtEl>
                                          <p:spTgt spid="3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8" fill="hold">
                            <p:stCondLst>
                              <p:cond delay="3600"/>
                            </p:stCondLst>
                            <p:childTnLst>
                              <p:par>
                                <p:cTn id="13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1" dur="300"/>
                                        <p:tgtEl>
                                          <p:spTgt spid="3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2" fill="hold">
                            <p:stCondLst>
                              <p:cond delay="3900"/>
                            </p:stCondLst>
                            <p:childTnLst>
                              <p:par>
                                <p:cTn id="13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5" dur="300"/>
                                        <p:tgtEl>
                                          <p:spTgt spid="3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6" fill="hold">
                            <p:stCondLst>
                              <p:cond delay="4200"/>
                            </p:stCondLst>
                            <p:childTnLst>
                              <p:par>
                                <p:cTn id="13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9" dur="300"/>
                                        <p:tgtEl>
                                          <p:spTgt spid="3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3" dur="300"/>
                                        <p:tgtEl>
                                          <p:spTgt spid="3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4" fill="hold">
                            <p:stCondLst>
                              <p:cond delay="4800"/>
                            </p:stCondLst>
                            <p:childTnLst>
                              <p:par>
                                <p:cTn id="13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7" dur="300"/>
                                        <p:tgtEl>
                                          <p:spTgt spid="3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8" fill="hold">
                            <p:stCondLst>
                              <p:cond delay="5100"/>
                            </p:stCondLst>
                            <p:childTnLst>
                              <p:par>
                                <p:cTn id="13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1" dur="300"/>
                                        <p:tgtEl>
                                          <p:spTgt spid="3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5" dur="300"/>
                                        <p:tgtEl>
                                          <p:spTgt spid="30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6" fill="hold">
                            <p:stCondLst>
                              <p:cond delay="5700"/>
                            </p:stCondLst>
                            <p:childTnLst>
                              <p:par>
                                <p:cTn id="13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9" dur="300"/>
                                        <p:tgtEl>
                                          <p:spTgt spid="3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3" dur="300"/>
                                        <p:tgtEl>
                                          <p:spTgt spid="3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4" fill="hold">
                            <p:stCondLst>
                              <p:cond delay="6300"/>
                            </p:stCondLst>
                            <p:childTnLst>
                              <p:par>
                                <p:cTn id="13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7" dur="300"/>
                                        <p:tgtEl>
                                          <p:spTgt spid="3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8" fill="hold">
                            <p:stCondLst>
                              <p:cond delay="6600"/>
                            </p:stCondLst>
                            <p:childTnLst>
                              <p:par>
                                <p:cTn id="13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1" dur="300"/>
                                        <p:tgtEl>
                                          <p:spTgt spid="3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2" fill="hold">
                            <p:stCondLst>
                              <p:cond delay="6900"/>
                            </p:stCondLst>
                            <p:childTnLst>
                              <p:par>
                                <p:cTn id="13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5" dur="300"/>
                                        <p:tgtEl>
                                          <p:spTgt spid="3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6" fill="hold">
                            <p:stCondLst>
                              <p:cond delay="7200"/>
                            </p:stCondLst>
                            <p:childTnLst>
                              <p:par>
                                <p:cTn id="13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9" dur="300"/>
                                        <p:tgtEl>
                                          <p:spTgt spid="3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0" fill="hold">
                            <p:stCondLst>
                              <p:cond delay="7500"/>
                            </p:stCondLst>
                            <p:childTnLst>
                              <p:par>
                                <p:cTn id="13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3" dur="300"/>
                                        <p:tgtEl>
                                          <p:spTgt spid="3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4" fill="hold">
                            <p:stCondLst>
                              <p:cond delay="7800"/>
                            </p:stCondLst>
                            <p:childTnLst>
                              <p:par>
                                <p:cTn id="13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7" dur="300"/>
                                        <p:tgtEl>
                                          <p:spTgt spid="3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8" fill="hold">
                            <p:stCondLst>
                              <p:cond delay="8100"/>
                            </p:stCondLst>
                            <p:childTnLst>
                              <p:par>
                                <p:cTn id="13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1" dur="300"/>
                                        <p:tgtEl>
                                          <p:spTgt spid="3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2" fill="hold">
                            <p:stCondLst>
                              <p:cond delay="8400"/>
                            </p:stCondLst>
                            <p:childTnLst>
                              <p:par>
                                <p:cTn id="13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5" dur="300"/>
                                        <p:tgtEl>
                                          <p:spTgt spid="3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6" fill="hold">
                            <p:stCondLst>
                              <p:cond delay="8700"/>
                            </p:stCondLst>
                            <p:childTnLst>
                              <p:par>
                                <p:cTn id="13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9" dur="300"/>
                                        <p:tgtEl>
                                          <p:spTgt spid="3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3" dur="300"/>
                                        <p:tgtEl>
                                          <p:spTgt spid="3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4" fill="hold">
                            <p:stCondLst>
                              <p:cond delay="9300"/>
                            </p:stCondLst>
                            <p:childTnLst>
                              <p:par>
                                <p:cTn id="14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7" dur="300"/>
                                        <p:tgtEl>
                                          <p:spTgt spid="3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8" fill="hold">
                            <p:stCondLst>
                              <p:cond delay="9600"/>
                            </p:stCondLst>
                            <p:childTnLst>
                              <p:par>
                                <p:cTn id="14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1" dur="300"/>
                                        <p:tgtEl>
                                          <p:spTgt spid="3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2" fill="hold">
                            <p:stCondLst>
                              <p:cond delay="9900"/>
                            </p:stCondLst>
                            <p:childTnLst>
                              <p:par>
                                <p:cTn id="14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5" dur="300"/>
                                        <p:tgtEl>
                                          <p:spTgt spid="3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6" fill="hold">
                            <p:stCondLst>
                              <p:cond delay="10200"/>
                            </p:stCondLst>
                            <p:childTnLst>
                              <p:par>
                                <p:cTn id="14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9" dur="300"/>
                                        <p:tgtEl>
                                          <p:spTgt spid="3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3" dur="300"/>
                                        <p:tgtEl>
                                          <p:spTgt spid="3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4" fill="hold">
                            <p:stCondLst>
                              <p:cond delay="10800"/>
                            </p:stCondLst>
                            <p:childTnLst>
                              <p:par>
                                <p:cTn id="14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7" dur="300"/>
                                        <p:tgtEl>
                                          <p:spTgt spid="3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8" fill="hold">
                            <p:stCondLst>
                              <p:cond delay="11100"/>
                            </p:stCondLst>
                            <p:childTnLst>
                              <p:par>
                                <p:cTn id="14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1" dur="300"/>
                                        <p:tgtEl>
                                          <p:spTgt spid="3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2" fill="hold">
                            <p:stCondLst>
                              <p:cond delay="11400"/>
                            </p:stCondLst>
                            <p:childTnLst>
                              <p:par>
                                <p:cTn id="14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5" dur="300"/>
                                        <p:tgtEl>
                                          <p:spTgt spid="3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6" fill="hold">
                            <p:stCondLst>
                              <p:cond delay="11700"/>
                            </p:stCondLst>
                            <p:childTnLst>
                              <p:par>
                                <p:cTn id="14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9" dur="500"/>
                                        <p:tgtEl>
                                          <p:spTgt spid="3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0" fill="hold">
                            <p:stCondLst>
                              <p:cond delay="12200"/>
                            </p:stCondLst>
                            <p:childTnLst>
                              <p:par>
                                <p:cTn id="14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3" dur="500"/>
                                        <p:tgtEl>
                                          <p:spTgt spid="3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4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7" dur="500"/>
                                        <p:tgtEl>
                                          <p:spTgt spid="3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4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1" dur="500"/>
                                        <p:tgtEl>
                                          <p:spTgt spid="3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4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5" dur="500"/>
                                        <p:tgtEl>
                                          <p:spTgt spid="3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4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9" dur="500"/>
                                        <p:tgtEl>
                                          <p:spTgt spid="3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0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3" dur="500"/>
                                        <p:tgtEl>
                                          <p:spTgt spid="3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4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7" dur="500"/>
                                        <p:tgtEl>
                                          <p:spTgt spid="3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8" fill="hold">
                            <p:stCondLst>
                              <p:cond delay="15700"/>
                            </p:stCondLst>
                            <p:childTnLst>
                              <p:par>
                                <p:cTn id="14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1" dur="500"/>
                                        <p:tgtEl>
                                          <p:spTgt spid="3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2" fill="hold">
                            <p:stCondLst>
                              <p:cond delay="16200"/>
                            </p:stCondLst>
                            <p:childTnLst>
                              <p:par>
                                <p:cTn id="14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5" dur="500"/>
                                        <p:tgtEl>
                                          <p:spTgt spid="3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6" fill="hold">
                            <p:stCondLst>
                              <p:cond delay="16700"/>
                            </p:stCondLst>
                            <p:childTnLst>
                              <p:par>
                                <p:cTn id="14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9" dur="500"/>
                                        <p:tgtEl>
                                          <p:spTgt spid="3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0" fill="hold">
                            <p:stCondLst>
                              <p:cond delay="17200"/>
                            </p:stCondLst>
                            <p:childTnLst>
                              <p:par>
                                <p:cTn id="14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3" dur="500"/>
                                        <p:tgtEl>
                                          <p:spTgt spid="3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4" fill="hold">
                            <p:stCondLst>
                              <p:cond delay="17700"/>
                            </p:stCondLst>
                            <p:childTnLst>
                              <p:par>
                                <p:cTn id="14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7" dur="500"/>
                                        <p:tgtEl>
                                          <p:spTgt spid="3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8" fill="hold">
                            <p:stCondLst>
                              <p:cond delay="18200"/>
                            </p:stCondLst>
                            <p:childTnLst>
                              <p:par>
                                <p:cTn id="14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1" dur="500"/>
                                        <p:tgtEl>
                                          <p:spTgt spid="3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2" fill="hold">
                            <p:stCondLst>
                              <p:cond delay="18700"/>
                            </p:stCondLst>
                            <p:childTnLst>
                              <p:par>
                                <p:cTn id="14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5" dur="500"/>
                                        <p:tgtEl>
                                          <p:spTgt spid="3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6" fill="hold">
                            <p:stCondLst>
                              <p:cond delay="19200"/>
                            </p:stCondLst>
                            <p:childTnLst>
                              <p:par>
                                <p:cTn id="14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9" dur="500"/>
                                        <p:tgtEl>
                                          <p:spTgt spid="3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0" fill="hold">
                            <p:stCondLst>
                              <p:cond delay="19700"/>
                            </p:stCondLst>
                            <p:childTnLst>
                              <p:par>
                                <p:cTn id="15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3" dur="500"/>
                                        <p:tgtEl>
                                          <p:spTgt spid="3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4" fill="hold">
                            <p:stCondLst>
                              <p:cond delay="20200"/>
                            </p:stCondLst>
                            <p:childTnLst>
                              <p:par>
                                <p:cTn id="15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7" dur="500"/>
                                        <p:tgtEl>
                                          <p:spTgt spid="3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8" fill="hold">
                            <p:stCondLst>
                              <p:cond delay="20700"/>
                            </p:stCondLst>
                            <p:childTnLst>
                              <p:par>
                                <p:cTn id="15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1" dur="500"/>
                                        <p:tgtEl>
                                          <p:spTgt spid="3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2" fill="hold">
                            <p:stCondLst>
                              <p:cond delay="21200"/>
                            </p:stCondLst>
                            <p:childTnLst>
                              <p:par>
                                <p:cTn id="15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5" dur="500"/>
                                        <p:tgtEl>
                                          <p:spTgt spid="3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6" fill="hold">
                            <p:stCondLst>
                              <p:cond delay="21700"/>
                            </p:stCondLst>
                            <p:childTnLst>
                              <p:par>
                                <p:cTn id="15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9" dur="500"/>
                                        <p:tgtEl>
                                          <p:spTgt spid="3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0" fill="hold">
                            <p:stCondLst>
                              <p:cond delay="22200"/>
                            </p:stCondLst>
                            <p:childTnLst>
                              <p:par>
                                <p:cTn id="15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3" dur="500"/>
                                        <p:tgtEl>
                                          <p:spTgt spid="3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4" fill="hold">
                            <p:stCondLst>
                              <p:cond delay="22700"/>
                            </p:stCondLst>
                            <p:childTnLst>
                              <p:par>
                                <p:cTn id="15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7" dur="500"/>
                                        <p:tgtEl>
                                          <p:spTgt spid="3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8" fill="hold">
                            <p:stCondLst>
                              <p:cond delay="23200"/>
                            </p:stCondLst>
                            <p:childTnLst>
                              <p:par>
                                <p:cTn id="15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1" dur="500"/>
                                        <p:tgtEl>
                                          <p:spTgt spid="3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2" fill="hold">
                            <p:stCondLst>
                              <p:cond delay="23700"/>
                            </p:stCondLst>
                            <p:childTnLst>
                              <p:par>
                                <p:cTn id="15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5" dur="500"/>
                                        <p:tgtEl>
                                          <p:spTgt spid="3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6" fill="hold">
                            <p:stCondLst>
                              <p:cond delay="24200"/>
                            </p:stCondLst>
                            <p:childTnLst>
                              <p:par>
                                <p:cTn id="15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9" dur="500"/>
                                        <p:tgtEl>
                                          <p:spTgt spid="3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0" fill="hold">
                            <p:stCondLst>
                              <p:cond delay="24700"/>
                            </p:stCondLst>
                            <p:childTnLst>
                              <p:par>
                                <p:cTn id="15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3" dur="500"/>
                                        <p:tgtEl>
                                          <p:spTgt spid="3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4" fill="hold">
                            <p:stCondLst>
                              <p:cond delay="25200"/>
                            </p:stCondLst>
                            <p:childTnLst>
                              <p:par>
                                <p:cTn id="15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7" dur="500"/>
                                        <p:tgtEl>
                                          <p:spTgt spid="3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8" fill="hold">
                            <p:stCondLst>
                              <p:cond delay="25700"/>
                            </p:stCondLst>
                            <p:childTnLst>
                              <p:par>
                                <p:cTn id="15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1" dur="500"/>
                                        <p:tgtEl>
                                          <p:spTgt spid="3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2" fill="hold">
                            <p:stCondLst>
                              <p:cond delay="26200"/>
                            </p:stCondLst>
                            <p:childTnLst>
                              <p:par>
                                <p:cTn id="15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5" dur="500"/>
                                        <p:tgtEl>
                                          <p:spTgt spid="3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6" fill="hold">
                            <p:stCondLst>
                              <p:cond delay="26700"/>
                            </p:stCondLst>
                            <p:childTnLst>
                              <p:par>
                                <p:cTn id="15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9" dur="500"/>
                                        <p:tgtEl>
                                          <p:spTgt spid="3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0" fill="hold">
                            <p:stCondLst>
                              <p:cond delay="27200"/>
                            </p:stCondLst>
                            <p:childTnLst>
                              <p:par>
                                <p:cTn id="15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3" dur="500"/>
                                        <p:tgtEl>
                                          <p:spTgt spid="3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4" fill="hold">
                            <p:stCondLst>
                              <p:cond delay="27700"/>
                            </p:stCondLst>
                            <p:childTnLst>
                              <p:par>
                                <p:cTn id="15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7" dur="500"/>
                                        <p:tgtEl>
                                          <p:spTgt spid="3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8" fill="hold">
                            <p:stCondLst>
                              <p:cond delay="28200"/>
                            </p:stCondLst>
                            <p:childTnLst>
                              <p:par>
                                <p:cTn id="15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1" dur="500"/>
                                        <p:tgtEl>
                                          <p:spTgt spid="3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2" fill="hold">
                            <p:stCondLst>
                              <p:cond delay="28700"/>
                            </p:stCondLst>
                            <p:childTnLst>
                              <p:par>
                                <p:cTn id="15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5" dur="500"/>
                                        <p:tgtEl>
                                          <p:spTgt spid="3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6" fill="hold">
                            <p:stCondLst>
                              <p:cond delay="29200"/>
                            </p:stCondLst>
                            <p:childTnLst>
                              <p:par>
                                <p:cTn id="15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9" dur="500"/>
                                        <p:tgtEl>
                                          <p:spTgt spid="3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0" fill="hold">
                            <p:stCondLst>
                              <p:cond delay="29700"/>
                            </p:stCondLst>
                            <p:childTnLst>
                              <p:par>
                                <p:cTn id="15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3" dur="500"/>
                                        <p:tgtEl>
                                          <p:spTgt spid="3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4" fill="hold">
                            <p:stCondLst>
                              <p:cond delay="30200"/>
                            </p:stCondLst>
                            <p:childTnLst>
                              <p:par>
                                <p:cTn id="15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7" dur="500"/>
                                        <p:tgtEl>
                                          <p:spTgt spid="3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8" fill="hold">
                            <p:stCondLst>
                              <p:cond delay="30700"/>
                            </p:stCondLst>
                            <p:childTnLst>
                              <p:par>
                                <p:cTn id="15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1" dur="500"/>
                                        <p:tgtEl>
                                          <p:spTgt spid="3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2" fill="hold">
                            <p:stCondLst>
                              <p:cond delay="31200"/>
                            </p:stCondLst>
                            <p:childTnLst>
                              <p:par>
                                <p:cTn id="15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5" dur="500"/>
                                        <p:tgtEl>
                                          <p:spTgt spid="3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6" fill="hold">
                            <p:stCondLst>
                              <p:cond delay="31700"/>
                            </p:stCondLst>
                            <p:childTnLst>
                              <p:par>
                                <p:cTn id="15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9" dur="500"/>
                                        <p:tgtEl>
                                          <p:spTgt spid="3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0" fill="hold">
                            <p:stCondLst>
                              <p:cond delay="32200"/>
                            </p:stCondLst>
                            <p:childTnLst>
                              <p:par>
                                <p:cTn id="16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3" dur="500"/>
                                        <p:tgtEl>
                                          <p:spTgt spid="3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4" fill="hold">
                            <p:stCondLst>
                              <p:cond delay="32700"/>
                            </p:stCondLst>
                            <p:childTnLst>
                              <p:par>
                                <p:cTn id="16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7" dur="500"/>
                                        <p:tgtEl>
                                          <p:spTgt spid="3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8" fill="hold">
                            <p:stCondLst>
                              <p:cond delay="33200"/>
                            </p:stCondLst>
                            <p:childTnLst>
                              <p:par>
                                <p:cTn id="16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1" dur="500"/>
                                        <p:tgtEl>
                                          <p:spTgt spid="3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2" fill="hold">
                            <p:stCondLst>
                              <p:cond delay="33700"/>
                            </p:stCondLst>
                            <p:childTnLst>
                              <p:par>
                                <p:cTn id="16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5" dur="500"/>
                                        <p:tgtEl>
                                          <p:spTgt spid="3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6" fill="hold">
                            <p:stCondLst>
                              <p:cond delay="34200"/>
                            </p:stCondLst>
                            <p:childTnLst>
                              <p:par>
                                <p:cTn id="16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9" dur="500"/>
                                        <p:tgtEl>
                                          <p:spTgt spid="3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0" fill="hold">
                            <p:stCondLst>
                              <p:cond delay="34700"/>
                            </p:stCondLst>
                            <p:childTnLst>
                              <p:par>
                                <p:cTn id="16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3" dur="500"/>
                                        <p:tgtEl>
                                          <p:spTgt spid="3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4" fill="hold">
                            <p:stCondLst>
                              <p:cond delay="35200"/>
                            </p:stCondLst>
                            <p:childTnLst>
                              <p:par>
                                <p:cTn id="16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7" dur="500"/>
                                        <p:tgtEl>
                                          <p:spTgt spid="3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8" fill="hold">
                            <p:stCondLst>
                              <p:cond delay="35700"/>
                            </p:stCondLst>
                            <p:childTnLst>
                              <p:par>
                                <p:cTn id="16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1" dur="500"/>
                                        <p:tgtEl>
                                          <p:spTgt spid="3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2" fill="hold">
                            <p:stCondLst>
                              <p:cond delay="36200"/>
                            </p:stCondLst>
                            <p:childTnLst>
                              <p:par>
                                <p:cTn id="16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5" dur="500"/>
                                        <p:tgtEl>
                                          <p:spTgt spid="3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6" fill="hold">
                            <p:stCondLst>
                              <p:cond delay="36700"/>
                            </p:stCondLst>
                            <p:childTnLst>
                              <p:par>
                                <p:cTn id="16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9" dur="500"/>
                                        <p:tgtEl>
                                          <p:spTgt spid="3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0" fill="hold">
                            <p:stCondLst>
                              <p:cond delay="37200"/>
                            </p:stCondLst>
                            <p:childTnLst>
                              <p:par>
                                <p:cTn id="16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3" dur="500"/>
                                        <p:tgtEl>
                                          <p:spTgt spid="3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4" fill="hold">
                            <p:stCondLst>
                              <p:cond delay="37700"/>
                            </p:stCondLst>
                            <p:childTnLst>
                              <p:par>
                                <p:cTn id="16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7" dur="500"/>
                                        <p:tgtEl>
                                          <p:spTgt spid="3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8" fill="hold">
                            <p:stCondLst>
                              <p:cond delay="38200"/>
                            </p:stCondLst>
                            <p:childTnLst>
                              <p:par>
                                <p:cTn id="16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1" dur="500"/>
                                        <p:tgtEl>
                                          <p:spTgt spid="3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2" fill="hold">
                            <p:stCondLst>
                              <p:cond delay="38700"/>
                            </p:stCondLst>
                            <p:childTnLst>
                              <p:par>
                                <p:cTn id="16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5" dur="500"/>
                                        <p:tgtEl>
                                          <p:spTgt spid="3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6" fill="hold">
                            <p:stCondLst>
                              <p:cond delay="39200"/>
                            </p:stCondLst>
                            <p:childTnLst>
                              <p:par>
                                <p:cTn id="16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9" dur="500"/>
                                        <p:tgtEl>
                                          <p:spTgt spid="3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0" fill="hold">
                            <p:stCondLst>
                              <p:cond delay="39700"/>
                            </p:stCondLst>
                            <p:childTnLst>
                              <p:par>
                                <p:cTn id="16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3" dur="500"/>
                                        <p:tgtEl>
                                          <p:spTgt spid="3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4" fill="hold">
                            <p:stCondLst>
                              <p:cond delay="40200"/>
                            </p:stCondLst>
                            <p:childTnLst>
                              <p:par>
                                <p:cTn id="16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7" dur="500"/>
                                        <p:tgtEl>
                                          <p:spTgt spid="3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8" fill="hold">
                            <p:stCondLst>
                              <p:cond delay="40700"/>
                            </p:stCondLst>
                            <p:childTnLst>
                              <p:par>
                                <p:cTn id="16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1" dur="500"/>
                                        <p:tgtEl>
                                          <p:spTgt spid="3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2" fill="hold">
                            <p:stCondLst>
                              <p:cond delay="41200"/>
                            </p:stCondLst>
                            <p:childTnLst>
                              <p:par>
                                <p:cTn id="16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5" dur="500"/>
                                        <p:tgtEl>
                                          <p:spTgt spid="3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6" fill="hold">
                            <p:stCondLst>
                              <p:cond delay="41700"/>
                            </p:stCondLst>
                            <p:childTnLst>
                              <p:par>
                                <p:cTn id="16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9" dur="500"/>
                                        <p:tgtEl>
                                          <p:spTgt spid="3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0" fill="hold">
                            <p:stCondLst>
                              <p:cond delay="42200"/>
                            </p:stCondLst>
                            <p:childTnLst>
                              <p:par>
                                <p:cTn id="16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3" dur="500"/>
                                        <p:tgtEl>
                                          <p:spTgt spid="3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4" fill="hold">
                            <p:stCondLst>
                              <p:cond delay="42700"/>
                            </p:stCondLst>
                            <p:childTnLst>
                              <p:par>
                                <p:cTn id="16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7" dur="500"/>
                                        <p:tgtEl>
                                          <p:spTgt spid="3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8" fill="hold">
                            <p:stCondLst>
                              <p:cond delay="43200"/>
                            </p:stCondLst>
                            <p:childTnLst>
                              <p:par>
                                <p:cTn id="16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1" dur="500"/>
                                        <p:tgtEl>
                                          <p:spTgt spid="3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2" fill="hold">
                            <p:stCondLst>
                              <p:cond delay="43700"/>
                            </p:stCondLst>
                            <p:childTnLst>
                              <p:par>
                                <p:cTn id="16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5" dur="500"/>
                                        <p:tgtEl>
                                          <p:spTgt spid="3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6" fill="hold">
                            <p:stCondLst>
                              <p:cond delay="44200"/>
                            </p:stCondLst>
                            <p:childTnLst>
                              <p:par>
                                <p:cTn id="16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9" dur="500"/>
                                        <p:tgtEl>
                                          <p:spTgt spid="3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0" fill="hold">
                            <p:stCondLst>
                              <p:cond delay="44700"/>
                            </p:stCondLst>
                            <p:childTnLst>
                              <p:par>
                                <p:cTn id="17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3" dur="500"/>
                                        <p:tgtEl>
                                          <p:spTgt spid="3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4" fill="hold">
                            <p:stCondLst>
                              <p:cond delay="45200"/>
                            </p:stCondLst>
                            <p:childTnLst>
                              <p:par>
                                <p:cTn id="17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7" dur="500"/>
                                        <p:tgtEl>
                                          <p:spTgt spid="3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8" fill="hold">
                            <p:stCondLst>
                              <p:cond delay="45700"/>
                            </p:stCondLst>
                            <p:childTnLst>
                              <p:par>
                                <p:cTn id="17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1" dur="500"/>
                                        <p:tgtEl>
                                          <p:spTgt spid="3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2" fill="hold">
                            <p:stCondLst>
                              <p:cond delay="46200"/>
                            </p:stCondLst>
                            <p:childTnLst>
                              <p:par>
                                <p:cTn id="17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5" dur="500"/>
                                        <p:tgtEl>
                                          <p:spTgt spid="3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6" fill="hold">
                            <p:stCondLst>
                              <p:cond delay="46700"/>
                            </p:stCondLst>
                            <p:childTnLst>
                              <p:par>
                                <p:cTn id="17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9" dur="500"/>
                                        <p:tgtEl>
                                          <p:spTgt spid="3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0" fill="hold">
                            <p:stCondLst>
                              <p:cond delay="47200"/>
                            </p:stCondLst>
                            <p:childTnLst>
                              <p:par>
                                <p:cTn id="17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3" dur="500"/>
                                        <p:tgtEl>
                                          <p:spTgt spid="3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4" fill="hold">
                            <p:stCondLst>
                              <p:cond delay="47700"/>
                            </p:stCondLst>
                            <p:childTnLst>
                              <p:par>
                                <p:cTn id="17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7" dur="500"/>
                                        <p:tgtEl>
                                          <p:spTgt spid="3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8" fill="hold">
                            <p:stCondLst>
                              <p:cond delay="48200"/>
                            </p:stCondLst>
                            <p:childTnLst>
                              <p:par>
                                <p:cTn id="17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1" dur="500"/>
                                        <p:tgtEl>
                                          <p:spTgt spid="3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2" fill="hold">
                            <p:stCondLst>
                              <p:cond delay="48700"/>
                            </p:stCondLst>
                            <p:childTnLst>
                              <p:par>
                                <p:cTn id="17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5" dur="500"/>
                                        <p:tgtEl>
                                          <p:spTgt spid="3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6" fill="hold">
                            <p:stCondLst>
                              <p:cond delay="49200"/>
                            </p:stCondLst>
                            <p:childTnLst>
                              <p:par>
                                <p:cTn id="17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9" dur="500"/>
                                        <p:tgtEl>
                                          <p:spTgt spid="3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0" fill="hold">
                            <p:stCondLst>
                              <p:cond delay="49700"/>
                            </p:stCondLst>
                            <p:childTnLst>
                              <p:par>
                                <p:cTn id="17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3" dur="500"/>
                                        <p:tgtEl>
                                          <p:spTgt spid="3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4" fill="hold">
                            <p:stCondLst>
                              <p:cond delay="50200"/>
                            </p:stCondLst>
                            <p:childTnLst>
                              <p:par>
                                <p:cTn id="17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7" dur="500"/>
                                        <p:tgtEl>
                                          <p:spTgt spid="3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8" fill="hold">
                            <p:stCondLst>
                              <p:cond delay="50700"/>
                            </p:stCondLst>
                            <p:childTnLst>
                              <p:par>
                                <p:cTn id="17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1" dur="500"/>
                                        <p:tgtEl>
                                          <p:spTgt spid="3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2" fill="hold">
                            <p:stCondLst>
                              <p:cond delay="51200"/>
                            </p:stCondLst>
                            <p:childTnLst>
                              <p:par>
                                <p:cTn id="17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5" dur="500"/>
                                        <p:tgtEl>
                                          <p:spTgt spid="3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6" fill="hold">
                            <p:stCondLst>
                              <p:cond delay="51700"/>
                            </p:stCondLst>
                            <p:childTnLst>
                              <p:par>
                                <p:cTn id="17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9" dur="500"/>
                                        <p:tgtEl>
                                          <p:spTgt spid="3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0" fill="hold">
                            <p:stCondLst>
                              <p:cond delay="52200"/>
                            </p:stCondLst>
                            <p:childTnLst>
                              <p:par>
                                <p:cTn id="17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3" dur="500"/>
                                        <p:tgtEl>
                                          <p:spTgt spid="3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4" fill="hold">
                            <p:stCondLst>
                              <p:cond delay="52700"/>
                            </p:stCondLst>
                            <p:childTnLst>
                              <p:par>
                                <p:cTn id="17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7" dur="500"/>
                                        <p:tgtEl>
                                          <p:spTgt spid="3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8" fill="hold">
                            <p:stCondLst>
                              <p:cond delay="53200"/>
                            </p:stCondLst>
                            <p:childTnLst>
                              <p:par>
                                <p:cTn id="17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1" dur="500"/>
                                        <p:tgtEl>
                                          <p:spTgt spid="3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2" fill="hold">
                            <p:stCondLst>
                              <p:cond delay="53700"/>
                            </p:stCondLst>
                            <p:childTnLst>
                              <p:par>
                                <p:cTn id="17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5" dur="500"/>
                                        <p:tgtEl>
                                          <p:spTgt spid="3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6" fill="hold">
                            <p:stCondLst>
                              <p:cond delay="54200"/>
                            </p:stCondLst>
                            <p:childTnLst>
                              <p:par>
                                <p:cTn id="17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9" dur="500"/>
                                        <p:tgtEl>
                                          <p:spTgt spid="3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0" fill="hold">
                            <p:stCondLst>
                              <p:cond delay="54700"/>
                            </p:stCondLst>
                            <p:childTnLst>
                              <p:par>
                                <p:cTn id="17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3" dur="500"/>
                                        <p:tgtEl>
                                          <p:spTgt spid="3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4" fill="hold">
                            <p:stCondLst>
                              <p:cond delay="55200"/>
                            </p:stCondLst>
                            <p:childTnLst>
                              <p:par>
                                <p:cTn id="17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7" dur="500"/>
                                        <p:tgtEl>
                                          <p:spTgt spid="3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8" fill="hold">
                            <p:stCondLst>
                              <p:cond delay="55700"/>
                            </p:stCondLst>
                            <p:childTnLst>
                              <p:par>
                                <p:cTn id="17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1" dur="500"/>
                                        <p:tgtEl>
                                          <p:spTgt spid="3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2" fill="hold">
                            <p:stCondLst>
                              <p:cond delay="56200"/>
                            </p:stCondLst>
                            <p:childTnLst>
                              <p:par>
                                <p:cTn id="17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5" dur="500"/>
                                        <p:tgtEl>
                                          <p:spTgt spid="3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6" fill="hold">
                            <p:stCondLst>
                              <p:cond delay="56700"/>
                            </p:stCondLst>
                            <p:childTnLst>
                              <p:par>
                                <p:cTn id="17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9" dur="500"/>
                                        <p:tgtEl>
                                          <p:spTgt spid="3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0" fill="hold">
                            <p:stCondLst>
                              <p:cond delay="57200"/>
                            </p:stCondLst>
                            <p:childTnLst>
                              <p:par>
                                <p:cTn id="18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3" dur="500"/>
                                        <p:tgtEl>
                                          <p:spTgt spid="3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4" fill="hold">
                            <p:stCondLst>
                              <p:cond delay="57700"/>
                            </p:stCondLst>
                            <p:childTnLst>
                              <p:par>
                                <p:cTn id="18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7" dur="500"/>
                                        <p:tgtEl>
                                          <p:spTgt spid="3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8" fill="hold">
                            <p:stCondLst>
                              <p:cond delay="58200"/>
                            </p:stCondLst>
                            <p:childTnLst>
                              <p:par>
                                <p:cTn id="18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1" dur="500"/>
                                        <p:tgtEl>
                                          <p:spTgt spid="3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2" fill="hold">
                            <p:stCondLst>
                              <p:cond delay="58700"/>
                            </p:stCondLst>
                            <p:childTnLst>
                              <p:par>
                                <p:cTn id="18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5" dur="500"/>
                                        <p:tgtEl>
                                          <p:spTgt spid="3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6" fill="hold">
                            <p:stCondLst>
                              <p:cond delay="59200"/>
                            </p:stCondLst>
                            <p:childTnLst>
                              <p:par>
                                <p:cTn id="18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9" dur="500"/>
                                        <p:tgtEl>
                                          <p:spTgt spid="3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0" fill="hold">
                            <p:stCondLst>
                              <p:cond delay="59700"/>
                            </p:stCondLst>
                            <p:childTnLst>
                              <p:par>
                                <p:cTn id="18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3" dur="500"/>
                                        <p:tgtEl>
                                          <p:spTgt spid="3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4" fill="hold">
                            <p:stCondLst>
                              <p:cond delay="60200"/>
                            </p:stCondLst>
                            <p:childTnLst>
                              <p:par>
                                <p:cTn id="18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7" dur="500"/>
                                        <p:tgtEl>
                                          <p:spTgt spid="3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8" fill="hold">
                            <p:stCondLst>
                              <p:cond delay="60700"/>
                            </p:stCondLst>
                            <p:childTnLst>
                              <p:par>
                                <p:cTn id="18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1" dur="500"/>
                                        <p:tgtEl>
                                          <p:spTgt spid="3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2" fill="hold">
                            <p:stCondLst>
                              <p:cond delay="61200"/>
                            </p:stCondLst>
                            <p:childTnLst>
                              <p:par>
                                <p:cTn id="18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5" dur="500"/>
                                        <p:tgtEl>
                                          <p:spTgt spid="3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6" fill="hold">
                            <p:stCondLst>
                              <p:cond delay="61700"/>
                            </p:stCondLst>
                            <p:childTnLst>
                              <p:par>
                                <p:cTn id="18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9" dur="500"/>
                                        <p:tgtEl>
                                          <p:spTgt spid="3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0" fill="hold">
                            <p:stCondLst>
                              <p:cond delay="62200"/>
                            </p:stCondLst>
                            <p:childTnLst>
                              <p:par>
                                <p:cTn id="18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3" dur="500"/>
                                        <p:tgtEl>
                                          <p:spTgt spid="3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4" fill="hold">
                            <p:stCondLst>
                              <p:cond delay="62700"/>
                            </p:stCondLst>
                            <p:childTnLst>
                              <p:par>
                                <p:cTn id="18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7" dur="500"/>
                                        <p:tgtEl>
                                          <p:spTgt spid="3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8" fill="hold">
                            <p:stCondLst>
                              <p:cond delay="63200"/>
                            </p:stCondLst>
                            <p:childTnLst>
                              <p:par>
                                <p:cTn id="18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1" dur="500"/>
                                        <p:tgtEl>
                                          <p:spTgt spid="3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2" fill="hold">
                            <p:stCondLst>
                              <p:cond delay="63700"/>
                            </p:stCondLst>
                            <p:childTnLst>
                              <p:par>
                                <p:cTn id="18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5" dur="500"/>
                                        <p:tgtEl>
                                          <p:spTgt spid="3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6" fill="hold">
                            <p:stCondLst>
                              <p:cond delay="64200"/>
                            </p:stCondLst>
                            <p:childTnLst>
                              <p:par>
                                <p:cTn id="18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9" dur="500"/>
                                        <p:tgtEl>
                                          <p:spTgt spid="3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0" fill="hold">
                            <p:stCondLst>
                              <p:cond delay="64700"/>
                            </p:stCondLst>
                            <p:childTnLst>
                              <p:par>
                                <p:cTn id="18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3" dur="500"/>
                                        <p:tgtEl>
                                          <p:spTgt spid="3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4" fill="hold">
                            <p:stCondLst>
                              <p:cond delay="65200"/>
                            </p:stCondLst>
                            <p:childTnLst>
                              <p:par>
                                <p:cTn id="18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7" dur="500"/>
                                        <p:tgtEl>
                                          <p:spTgt spid="3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8" fill="hold">
                            <p:stCondLst>
                              <p:cond delay="65700"/>
                            </p:stCondLst>
                            <p:childTnLst>
                              <p:par>
                                <p:cTn id="18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1" dur="500"/>
                                        <p:tgtEl>
                                          <p:spTgt spid="3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2" fill="hold">
                            <p:stCondLst>
                              <p:cond delay="66200"/>
                            </p:stCondLst>
                            <p:childTnLst>
                              <p:par>
                                <p:cTn id="18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5" dur="500"/>
                                        <p:tgtEl>
                                          <p:spTgt spid="3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6" fill="hold">
                            <p:stCondLst>
                              <p:cond delay="66700"/>
                            </p:stCondLst>
                            <p:childTnLst>
                              <p:par>
                                <p:cTn id="18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9" dur="500"/>
                                        <p:tgtEl>
                                          <p:spTgt spid="3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0" fill="hold">
                            <p:stCondLst>
                              <p:cond delay="67200"/>
                            </p:stCondLst>
                            <p:childTnLst>
                              <p:par>
                                <p:cTn id="18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3" dur="500"/>
                                        <p:tgtEl>
                                          <p:spTgt spid="3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4" fill="hold">
                            <p:stCondLst>
                              <p:cond delay="67700"/>
                            </p:stCondLst>
                            <p:childTnLst>
                              <p:par>
                                <p:cTn id="18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7" dur="500"/>
                                        <p:tgtEl>
                                          <p:spTgt spid="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8" fill="hold">
                            <p:stCondLst>
                              <p:cond delay="68200"/>
                            </p:stCondLst>
                            <p:childTnLst>
                              <p:par>
                                <p:cTn id="18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1" dur="300"/>
                                        <p:tgtEl>
                                          <p:spTgt spid="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2" fill="hold">
                            <p:stCondLst>
                              <p:cond delay="68500"/>
                            </p:stCondLst>
                            <p:childTnLst>
                              <p:par>
                                <p:cTn id="18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5" dur="300"/>
                                        <p:tgtEl>
                                          <p:spTgt spid="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6" fill="hold">
                            <p:stCondLst>
                              <p:cond delay="68800"/>
                            </p:stCondLst>
                            <p:childTnLst>
                              <p:par>
                                <p:cTn id="18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9" dur="300"/>
                                        <p:tgtEl>
                                          <p:spTgt spid="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0" fill="hold">
                            <p:stCondLst>
                              <p:cond delay="69100"/>
                            </p:stCondLst>
                            <p:childTnLst>
                              <p:par>
                                <p:cTn id="19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3" dur="300"/>
                                        <p:tgtEl>
                                          <p:spTgt spid="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4" fill="hold">
                            <p:stCondLst>
                              <p:cond delay="69400"/>
                            </p:stCondLst>
                            <p:childTnLst>
                              <p:par>
                                <p:cTn id="19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7" dur="300"/>
                                        <p:tgtEl>
                                          <p:spTgt spid="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8" fill="hold">
                            <p:stCondLst>
                              <p:cond delay="69700"/>
                            </p:stCondLst>
                            <p:childTnLst>
                              <p:par>
                                <p:cTn id="19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1" dur="500"/>
                                        <p:tgtEl>
                                          <p:spTgt spid="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2" fill="hold">
                            <p:stCondLst>
                              <p:cond delay="70200"/>
                            </p:stCondLst>
                            <p:childTnLst>
                              <p:par>
                                <p:cTn id="19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5" dur="500"/>
                                        <p:tgtEl>
                                          <p:spTgt spid="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6" fill="hold">
                            <p:stCondLst>
                              <p:cond delay="70700"/>
                            </p:stCondLst>
                            <p:childTnLst>
                              <p:par>
                                <p:cTn id="19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9" dur="500"/>
                                        <p:tgtEl>
                                          <p:spTgt spid="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0" fill="hold">
                            <p:stCondLst>
                              <p:cond delay="71200"/>
                            </p:stCondLst>
                            <p:childTnLst>
                              <p:par>
                                <p:cTn id="19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3" dur="500"/>
                                        <p:tgtEl>
                                          <p:spTgt spid="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4" fill="hold">
                            <p:stCondLst>
                              <p:cond delay="71700"/>
                            </p:stCondLst>
                            <p:childTnLst>
                              <p:par>
                                <p:cTn id="19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7" dur="500"/>
                                        <p:tgtEl>
                                          <p:spTgt spid="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8" fill="hold">
                            <p:stCondLst>
                              <p:cond delay="72200"/>
                            </p:stCondLst>
                            <p:childTnLst>
                              <p:par>
                                <p:cTn id="19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1" dur="500"/>
                                        <p:tgtEl>
                                          <p:spTgt spid="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2" fill="hold">
                            <p:stCondLst>
                              <p:cond delay="72700"/>
                            </p:stCondLst>
                            <p:childTnLst>
                              <p:par>
                                <p:cTn id="19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5" dur="500"/>
                                        <p:tgtEl>
                                          <p:spTgt spid="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6" fill="hold">
                            <p:stCondLst>
                              <p:cond delay="73200"/>
                            </p:stCondLst>
                            <p:childTnLst>
                              <p:par>
                                <p:cTn id="19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9" dur="500"/>
                                        <p:tgtEl>
                                          <p:spTgt spid="3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0" fill="hold">
                            <p:stCondLst>
                              <p:cond delay="73700"/>
                            </p:stCondLst>
                            <p:childTnLst>
                              <p:par>
                                <p:cTn id="19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3" dur="500"/>
                                        <p:tgtEl>
                                          <p:spTgt spid="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4" fill="hold">
                            <p:stCondLst>
                              <p:cond delay="74200"/>
                            </p:stCondLst>
                            <p:childTnLst>
                              <p:par>
                                <p:cTn id="19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7" dur="500"/>
                                        <p:tgtEl>
                                          <p:spTgt spid="3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8" fill="hold">
                            <p:stCondLst>
                              <p:cond delay="74700"/>
                            </p:stCondLst>
                            <p:childTnLst>
                              <p:par>
                                <p:cTn id="19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1" dur="500"/>
                                        <p:tgtEl>
                                          <p:spTgt spid="3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2" fill="hold">
                            <p:stCondLst>
                              <p:cond delay="75200"/>
                            </p:stCondLst>
                            <p:childTnLst>
                              <p:par>
                                <p:cTn id="19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5" dur="500"/>
                                        <p:tgtEl>
                                          <p:spTgt spid="3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6" fill="hold">
                            <p:stCondLst>
                              <p:cond delay="75700"/>
                            </p:stCondLst>
                            <p:childTnLst>
                              <p:par>
                                <p:cTn id="19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9" dur="500"/>
                                        <p:tgtEl>
                                          <p:spTgt spid="3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0" fill="hold">
                            <p:stCondLst>
                              <p:cond delay="76200"/>
                            </p:stCondLst>
                            <p:childTnLst>
                              <p:par>
                                <p:cTn id="19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3" dur="500"/>
                                        <p:tgtEl>
                                          <p:spTgt spid="3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4" fill="hold">
                            <p:stCondLst>
                              <p:cond delay="76700"/>
                            </p:stCondLst>
                            <p:childTnLst>
                              <p:par>
                                <p:cTn id="19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7" dur="500"/>
                                        <p:tgtEl>
                                          <p:spTgt spid="3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8" fill="hold">
                            <p:stCondLst>
                              <p:cond delay="77200"/>
                            </p:stCondLst>
                            <p:childTnLst>
                              <p:par>
                                <p:cTn id="19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1" dur="500"/>
                                        <p:tgtEl>
                                          <p:spTgt spid="3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2" fill="hold">
                            <p:stCondLst>
                              <p:cond delay="77700"/>
                            </p:stCondLst>
                            <p:childTnLst>
                              <p:par>
                                <p:cTn id="19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5" dur="500"/>
                                        <p:tgtEl>
                                          <p:spTgt spid="3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6" fill="hold">
                            <p:stCondLst>
                              <p:cond delay="78200"/>
                            </p:stCondLst>
                            <p:childTnLst>
                              <p:par>
                                <p:cTn id="19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9" dur="500"/>
                                        <p:tgtEl>
                                          <p:spTgt spid="3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0" fill="hold">
                            <p:stCondLst>
                              <p:cond delay="78700"/>
                            </p:stCondLst>
                            <p:childTnLst>
                              <p:par>
                                <p:cTn id="19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3" dur="500"/>
                                        <p:tgtEl>
                                          <p:spTgt spid="3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4" fill="hold">
                            <p:stCondLst>
                              <p:cond delay="79200"/>
                            </p:stCondLst>
                            <p:childTnLst>
                              <p:par>
                                <p:cTn id="19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7" dur="500"/>
                                        <p:tgtEl>
                                          <p:spTgt spid="3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8" fill="hold">
                            <p:stCondLst>
                              <p:cond delay="79700"/>
                            </p:stCondLst>
                            <p:childTnLst>
                              <p:par>
                                <p:cTn id="19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1" dur="500"/>
                                        <p:tgtEl>
                                          <p:spTgt spid="3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2" fill="hold">
                            <p:stCondLst>
                              <p:cond delay="80200"/>
                            </p:stCondLst>
                            <p:childTnLst>
                              <p:par>
                                <p:cTn id="19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5" dur="500"/>
                                        <p:tgtEl>
                                          <p:spTgt spid="3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6" fill="hold">
                            <p:stCondLst>
                              <p:cond delay="80700"/>
                            </p:stCondLst>
                            <p:childTnLst>
                              <p:par>
                                <p:cTn id="19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9" dur="500"/>
                                        <p:tgtEl>
                                          <p:spTgt spid="3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0" fill="hold">
                            <p:stCondLst>
                              <p:cond delay="81200"/>
                            </p:stCondLst>
                            <p:childTnLst>
                              <p:par>
                                <p:cTn id="20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3" dur="500"/>
                                        <p:tgtEl>
                                          <p:spTgt spid="3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4" fill="hold">
                            <p:stCondLst>
                              <p:cond delay="81700"/>
                            </p:stCondLst>
                            <p:childTnLst>
                              <p:par>
                                <p:cTn id="20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7" dur="500"/>
                                        <p:tgtEl>
                                          <p:spTgt spid="3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8" fill="hold">
                            <p:stCondLst>
                              <p:cond delay="82200"/>
                            </p:stCondLst>
                            <p:childTnLst>
                              <p:par>
                                <p:cTn id="20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1" dur="500"/>
                                        <p:tgtEl>
                                          <p:spTgt spid="3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2" fill="hold">
                            <p:stCondLst>
                              <p:cond delay="82700"/>
                            </p:stCondLst>
                            <p:childTnLst>
                              <p:par>
                                <p:cTn id="20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5" dur="500"/>
                                        <p:tgtEl>
                                          <p:spTgt spid="3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6" fill="hold">
                            <p:stCondLst>
                              <p:cond delay="83200"/>
                            </p:stCondLst>
                            <p:childTnLst>
                              <p:par>
                                <p:cTn id="20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9" dur="500"/>
                                        <p:tgtEl>
                                          <p:spTgt spid="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0" fill="hold">
                            <p:stCondLst>
                              <p:cond delay="83700"/>
                            </p:stCondLst>
                            <p:childTnLst>
                              <p:par>
                                <p:cTn id="20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3" dur="500"/>
                                        <p:tgtEl>
                                          <p:spTgt spid="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4" fill="hold">
                            <p:stCondLst>
                              <p:cond delay="84200"/>
                            </p:stCondLst>
                            <p:childTnLst>
                              <p:par>
                                <p:cTn id="20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7" dur="500"/>
                                        <p:tgtEl>
                                          <p:spTgt spid="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8" fill="hold">
                            <p:stCondLst>
                              <p:cond delay="84700"/>
                            </p:stCondLst>
                            <p:childTnLst>
                              <p:par>
                                <p:cTn id="20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1" dur="500"/>
                                        <p:tgtEl>
                                          <p:spTgt spid="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2" fill="hold">
                            <p:stCondLst>
                              <p:cond delay="85200"/>
                            </p:stCondLst>
                            <p:childTnLst>
                              <p:par>
                                <p:cTn id="20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5" dur="500"/>
                                        <p:tgtEl>
                                          <p:spTgt spid="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6" fill="hold">
                            <p:stCondLst>
                              <p:cond delay="85700"/>
                            </p:stCondLst>
                            <p:childTnLst>
                              <p:par>
                                <p:cTn id="20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9" dur="500"/>
                                        <p:tgtEl>
                                          <p:spTgt spid="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0" fill="hold">
                            <p:stCondLst>
                              <p:cond delay="86200"/>
                            </p:stCondLst>
                            <p:childTnLst>
                              <p:par>
                                <p:cTn id="20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3" dur="500"/>
                                        <p:tgtEl>
                                          <p:spTgt spid="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4" fill="hold">
                            <p:stCondLst>
                              <p:cond delay="86700"/>
                            </p:stCondLst>
                            <p:childTnLst>
                              <p:par>
                                <p:cTn id="20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7" dur="500"/>
                                        <p:tgtEl>
                                          <p:spTgt spid="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8" fill="hold">
                            <p:stCondLst>
                              <p:cond delay="87200"/>
                            </p:stCondLst>
                            <p:childTnLst>
                              <p:par>
                                <p:cTn id="20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1" dur="500"/>
                                        <p:tgtEl>
                                          <p:spTgt spid="3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2" fill="hold">
                            <p:stCondLst>
                              <p:cond delay="87700"/>
                            </p:stCondLst>
                            <p:childTnLst>
                              <p:par>
                                <p:cTn id="20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5" dur="500"/>
                                        <p:tgtEl>
                                          <p:spTgt spid="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6" fill="hold">
                            <p:stCondLst>
                              <p:cond delay="88200"/>
                            </p:stCondLst>
                            <p:childTnLst>
                              <p:par>
                                <p:cTn id="20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9" dur="500"/>
                                        <p:tgtEl>
                                          <p:spTgt spid="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0" fill="hold">
                            <p:stCondLst>
                              <p:cond delay="88700"/>
                            </p:stCondLst>
                            <p:childTnLst>
                              <p:par>
                                <p:cTn id="20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3" dur="500"/>
                                        <p:tgtEl>
                                          <p:spTgt spid="3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4" fill="hold">
                            <p:stCondLst>
                              <p:cond delay="89200"/>
                            </p:stCondLst>
                            <p:childTnLst>
                              <p:par>
                                <p:cTn id="20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7" dur="500"/>
                                        <p:tgtEl>
                                          <p:spTgt spid="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8" fill="hold">
                            <p:stCondLst>
                              <p:cond delay="89700"/>
                            </p:stCondLst>
                            <p:childTnLst>
                              <p:par>
                                <p:cTn id="20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1" dur="500"/>
                                        <p:tgtEl>
                                          <p:spTgt spid="3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2" fill="hold">
                            <p:stCondLst>
                              <p:cond delay="90200"/>
                            </p:stCondLst>
                            <p:childTnLst>
                              <p:par>
                                <p:cTn id="20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5" dur="500"/>
                                        <p:tgtEl>
                                          <p:spTgt spid="3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6" fill="hold">
                            <p:stCondLst>
                              <p:cond delay="90700"/>
                            </p:stCondLst>
                            <p:childTnLst>
                              <p:par>
                                <p:cTn id="20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9" dur="500"/>
                                        <p:tgtEl>
                                          <p:spTgt spid="3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0" fill="hold">
                            <p:stCondLst>
                              <p:cond delay="91200"/>
                            </p:stCondLst>
                            <p:childTnLst>
                              <p:par>
                                <p:cTn id="20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3" dur="500"/>
                                        <p:tgtEl>
                                          <p:spTgt spid="3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4" fill="hold">
                            <p:stCondLst>
                              <p:cond delay="91700"/>
                            </p:stCondLst>
                            <p:childTnLst>
                              <p:par>
                                <p:cTn id="20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7" dur="500"/>
                                        <p:tgtEl>
                                          <p:spTgt spid="3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8" fill="hold">
                            <p:stCondLst>
                              <p:cond delay="92200"/>
                            </p:stCondLst>
                            <p:childTnLst>
                              <p:par>
                                <p:cTn id="20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1" dur="500"/>
                                        <p:tgtEl>
                                          <p:spTgt spid="3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2" fill="hold">
                            <p:stCondLst>
                              <p:cond delay="92700"/>
                            </p:stCondLst>
                            <p:childTnLst>
                              <p:par>
                                <p:cTn id="20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5" dur="500"/>
                                        <p:tgtEl>
                                          <p:spTgt spid="3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6" fill="hold">
                            <p:stCondLst>
                              <p:cond delay="93200"/>
                            </p:stCondLst>
                            <p:childTnLst>
                              <p:par>
                                <p:cTn id="20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9" dur="500"/>
                                        <p:tgtEl>
                                          <p:spTgt spid="3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0" fill="hold">
                            <p:stCondLst>
                              <p:cond delay="93700"/>
                            </p:stCondLst>
                            <p:childTnLst>
                              <p:par>
                                <p:cTn id="2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3" dur="500"/>
                                        <p:tgtEl>
                                          <p:spTgt spid="3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4" fill="hold">
                      <p:stCondLst>
                        <p:cond delay="indefinite"/>
                      </p:stCondLst>
                      <p:childTnLst>
                        <p:par>
                          <p:cTn id="2105" fill="hold">
                            <p:stCondLst>
                              <p:cond delay="0"/>
                            </p:stCondLst>
                            <p:childTnLst>
                              <p:par>
                                <p:cTn id="2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08" dur="500"/>
                                        <p:tgtEl>
                                          <p:spTgt spid="3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48" grpId="0" animBg="1"/>
      <p:bldP spid="29749" grpId="0" animBg="1"/>
      <p:bldP spid="29750" grpId="0" animBg="1"/>
      <p:bldP spid="29751" grpId="0" animBg="1"/>
      <p:bldP spid="29752" grpId="0" animBg="1"/>
      <p:bldP spid="29753" grpId="0" animBg="1"/>
      <p:bldP spid="29754" grpId="0" animBg="1"/>
      <p:bldP spid="29755" grpId="0" animBg="1"/>
      <p:bldP spid="29756" grpId="0" animBg="1"/>
      <p:bldP spid="29757" grpId="0" animBg="1"/>
      <p:bldP spid="29758" grpId="0" animBg="1"/>
      <p:bldP spid="29759" grpId="0" animBg="1"/>
      <p:bldP spid="29760" grpId="0" animBg="1"/>
      <p:bldP spid="29761" grpId="0" animBg="1"/>
      <p:bldP spid="29762" grpId="0" animBg="1"/>
      <p:bldP spid="29763" grpId="0" animBg="1"/>
      <p:bldP spid="29764" grpId="0" animBg="1"/>
      <p:bldP spid="29765" grpId="0" animBg="1"/>
      <p:bldP spid="29766" grpId="0" animBg="1"/>
      <p:bldP spid="29767" grpId="0" animBg="1"/>
      <p:bldP spid="29768" grpId="0" animBg="1"/>
      <p:bldP spid="29769" grpId="0" animBg="1"/>
      <p:bldP spid="29770" grpId="0" animBg="1"/>
      <p:bldP spid="29771" grpId="0" animBg="1"/>
      <p:bldP spid="29772" grpId="0" animBg="1"/>
      <p:bldP spid="29773" grpId="0" animBg="1"/>
      <p:bldP spid="29774" grpId="0" animBg="1"/>
      <p:bldP spid="29775" grpId="0" animBg="1"/>
      <p:bldP spid="29776" grpId="0" animBg="1"/>
      <p:bldP spid="29777" grpId="0" animBg="1"/>
      <p:bldP spid="29778" grpId="0" animBg="1"/>
      <p:bldP spid="29779" grpId="0" animBg="1"/>
      <p:bldP spid="29780" grpId="0" animBg="1"/>
      <p:bldP spid="29781" grpId="0" animBg="1"/>
      <p:bldP spid="29782" grpId="0" animBg="1"/>
      <p:bldP spid="29783" grpId="0" animBg="1"/>
      <p:bldP spid="29784" grpId="0" animBg="1"/>
      <p:bldP spid="29785" grpId="0" animBg="1"/>
      <p:bldP spid="29786" grpId="0" animBg="1"/>
      <p:bldP spid="29787" grpId="0" animBg="1"/>
      <p:bldP spid="29788" grpId="0" animBg="1"/>
      <p:bldP spid="29789" grpId="0" animBg="1"/>
      <p:bldP spid="29790" grpId="0" animBg="1"/>
      <p:bldP spid="29791" grpId="0" animBg="1"/>
      <p:bldP spid="29792" grpId="0" animBg="1"/>
      <p:bldP spid="29793" grpId="0" animBg="1"/>
      <p:bldP spid="29794" grpId="0" animBg="1"/>
      <p:bldP spid="29939" grpId="0" animBg="1"/>
      <p:bldP spid="29940" grpId="0" animBg="1"/>
      <p:bldP spid="29941" grpId="0" animBg="1"/>
      <p:bldP spid="29942" grpId="0" animBg="1"/>
      <p:bldP spid="29943" grpId="0" animBg="1"/>
      <p:bldP spid="29944" grpId="0" animBg="1"/>
      <p:bldP spid="29945" grpId="0" animBg="1"/>
      <p:bldP spid="29946" grpId="0" animBg="1"/>
      <p:bldP spid="29947" grpId="0" animBg="1"/>
      <p:bldP spid="29948" grpId="0" animBg="1"/>
      <p:bldP spid="29949" grpId="0" animBg="1"/>
      <p:bldP spid="29950" grpId="0" animBg="1"/>
      <p:bldP spid="29951" grpId="0" animBg="1"/>
      <p:bldP spid="29952" grpId="0" animBg="1"/>
      <p:bldP spid="29953" grpId="0" animBg="1"/>
      <p:bldP spid="29954" grpId="0" animBg="1"/>
      <p:bldP spid="29955" grpId="0" animBg="1"/>
      <p:bldP spid="29956" grpId="0" animBg="1"/>
      <p:bldP spid="29957" grpId="0" animBg="1"/>
      <p:bldP spid="29958" grpId="0" animBg="1"/>
      <p:bldP spid="29959" grpId="0" animBg="1"/>
      <p:bldP spid="29960" grpId="0" animBg="1"/>
      <p:bldP spid="29961" grpId="0" animBg="1"/>
      <p:bldP spid="29962" grpId="0" animBg="1"/>
      <p:bldP spid="29963" grpId="0" animBg="1"/>
      <p:bldP spid="29964" grpId="0" animBg="1"/>
      <p:bldP spid="29965" grpId="0" animBg="1"/>
      <p:bldP spid="29966" grpId="0" animBg="1"/>
      <p:bldP spid="29967" grpId="0" animBg="1"/>
      <p:bldP spid="29968" grpId="0" animBg="1"/>
      <p:bldP spid="29969" grpId="0" animBg="1"/>
      <p:bldP spid="29970" grpId="0" animBg="1"/>
      <p:bldP spid="29971" grpId="0" animBg="1"/>
      <p:bldP spid="29972" grpId="0" animBg="1"/>
      <p:bldP spid="29973" grpId="0" animBg="1"/>
      <p:bldP spid="29974" grpId="0" animBg="1"/>
      <p:bldP spid="29975" grpId="0" animBg="1"/>
      <p:bldP spid="29976" grpId="0" animBg="1"/>
      <p:bldP spid="29977" grpId="0" animBg="1"/>
      <p:bldP spid="29978" grpId="0" animBg="1"/>
      <p:bldP spid="29979" grpId="0" animBg="1"/>
      <p:bldP spid="29980" grpId="0" animBg="1"/>
      <p:bldP spid="29981" grpId="0" animBg="1"/>
      <p:bldP spid="29982" grpId="0" animBg="1"/>
      <p:bldP spid="29983" grpId="0" animBg="1"/>
      <p:bldP spid="29984" grpId="0" animBg="1"/>
      <p:bldP spid="29985" grpId="0" animBg="1"/>
      <p:bldP spid="29986" grpId="0" animBg="1"/>
      <p:bldP spid="29987" grpId="0" animBg="1"/>
      <p:bldP spid="29988" grpId="0" animBg="1"/>
      <p:bldP spid="29989" grpId="0" animBg="1"/>
      <p:bldP spid="29990" grpId="0" animBg="1"/>
      <p:bldP spid="29991" grpId="0" animBg="1"/>
      <p:bldP spid="29992" grpId="0" animBg="1"/>
      <p:bldP spid="29993" grpId="0" animBg="1"/>
      <p:bldP spid="29994" grpId="0" animBg="1"/>
      <p:bldP spid="29995" grpId="0" animBg="1"/>
      <p:bldP spid="29996" grpId="0" animBg="1"/>
      <p:bldP spid="29997" grpId="0" animBg="1"/>
      <p:bldP spid="29998" grpId="0" animBg="1"/>
      <p:bldP spid="29999" grpId="0" animBg="1"/>
      <p:bldP spid="30000" grpId="0" animBg="1"/>
      <p:bldP spid="30001" grpId="0" animBg="1"/>
      <p:bldP spid="30002" grpId="0" animBg="1"/>
      <p:bldP spid="30003" grpId="0" animBg="1"/>
      <p:bldP spid="30004" grpId="0" animBg="1"/>
      <p:bldP spid="30005" grpId="0" animBg="1"/>
      <p:bldP spid="30006" grpId="0" animBg="1"/>
      <p:bldP spid="30007" grpId="0" animBg="1"/>
      <p:bldP spid="30008" grpId="0" animBg="1"/>
      <p:bldP spid="30009" grpId="0" animBg="1"/>
      <p:bldP spid="30010" grpId="0" animBg="1"/>
      <p:bldP spid="30011" grpId="0" animBg="1"/>
      <p:bldP spid="30012" grpId="0" animBg="1"/>
      <p:bldP spid="30313" grpId="0" animBg="1"/>
      <p:bldP spid="30314" grpId="0" animBg="1"/>
      <p:bldP spid="30315" grpId="0" animBg="1"/>
      <p:bldP spid="30316" grpId="0" animBg="1"/>
      <p:bldP spid="30317" grpId="0" animBg="1"/>
      <p:bldP spid="30318" grpId="0" animBg="1"/>
      <p:bldP spid="30319" grpId="0" animBg="1"/>
      <p:bldP spid="30320" grpId="0" animBg="1"/>
      <p:bldP spid="30321" grpId="0" animBg="1"/>
      <p:bldP spid="30322" grpId="0" animBg="1"/>
      <p:bldP spid="30323" grpId="0" animBg="1"/>
      <p:bldP spid="30324" grpId="0" animBg="1"/>
      <p:bldP spid="30325" grpId="0" animBg="1"/>
      <p:bldP spid="30326" grpId="0" animBg="1"/>
      <p:bldP spid="30327" grpId="0" animBg="1"/>
      <p:bldP spid="30328" grpId="0" animBg="1"/>
      <p:bldP spid="30329" grpId="0" animBg="1"/>
      <p:bldP spid="30330" grpId="0" animBg="1"/>
      <p:bldP spid="30331" grpId="0" animBg="1"/>
      <p:bldP spid="30332" grpId="0" animBg="1"/>
      <p:bldP spid="30333" grpId="0" animBg="1"/>
      <p:bldP spid="30334" grpId="0" animBg="1"/>
      <p:bldP spid="30335" grpId="0" animBg="1"/>
      <p:bldP spid="30336" grpId="0" animBg="1"/>
      <p:bldP spid="30337" grpId="0" animBg="1"/>
      <p:bldP spid="30338" grpId="0" animBg="1"/>
      <p:bldP spid="30339" grpId="0" animBg="1"/>
      <p:bldP spid="30340" grpId="0" animBg="1"/>
      <p:bldP spid="30341" grpId="0" animBg="1"/>
      <p:bldP spid="30342" grpId="0" animBg="1"/>
      <p:bldP spid="30343" grpId="0" animBg="1"/>
      <p:bldP spid="30344" grpId="0" animBg="1"/>
      <p:bldP spid="30345" grpId="0" animBg="1"/>
      <p:bldP spid="30346" grpId="0" animBg="1"/>
      <p:bldP spid="30347" grpId="0" animBg="1"/>
      <p:bldP spid="30348" grpId="0" animBg="1"/>
      <p:bldP spid="30349" grpId="0" animBg="1"/>
      <p:bldP spid="30350" grpId="0" animBg="1"/>
      <p:bldP spid="30351" grpId="0" animBg="1"/>
      <p:bldP spid="30352" grpId="0" animBg="1"/>
      <p:bldP spid="30353" grpId="0" animBg="1"/>
      <p:bldP spid="30354" grpId="0" animBg="1"/>
      <p:bldP spid="30355" grpId="0" animBg="1"/>
      <p:bldP spid="30356" grpId="0" animBg="1"/>
      <p:bldP spid="30357" grpId="0" animBg="1"/>
      <p:bldP spid="30358" grpId="0" animBg="1"/>
      <p:bldP spid="30359" grpId="0" animBg="1"/>
      <p:bldP spid="30360" grpId="0" animBg="1"/>
      <p:bldP spid="30361" grpId="0" animBg="1"/>
      <p:bldP spid="30362" grpId="0" animBg="1"/>
      <p:bldP spid="30363" grpId="0" animBg="1"/>
      <p:bldP spid="30364" grpId="0" animBg="1"/>
      <p:bldP spid="30365" grpId="0" animBg="1"/>
      <p:bldP spid="30366" grpId="0" animBg="1"/>
      <p:bldP spid="30367" grpId="0" animBg="1"/>
      <p:bldP spid="30368" grpId="0" animBg="1"/>
      <p:bldP spid="30369" grpId="0" animBg="1"/>
      <p:bldP spid="30370" grpId="0" animBg="1"/>
      <p:bldP spid="30371" grpId="0" animBg="1"/>
      <p:bldP spid="30372" grpId="0" animBg="1"/>
      <p:bldP spid="30373" grpId="0" animBg="1"/>
      <p:bldP spid="30374" grpId="0" animBg="1"/>
      <p:bldP spid="30375" grpId="0" animBg="1"/>
      <p:bldP spid="30376" grpId="0" animBg="1"/>
      <p:bldP spid="30377" grpId="0" animBg="1"/>
      <p:bldP spid="30378" grpId="0" animBg="1"/>
      <p:bldP spid="30379" grpId="0" animBg="1"/>
      <p:bldP spid="30380" grpId="0" animBg="1"/>
      <p:bldP spid="30381" grpId="0" animBg="1"/>
      <p:bldP spid="30382" grpId="0" animBg="1"/>
      <p:bldP spid="30383" grpId="0" animBg="1"/>
      <p:bldP spid="30384" grpId="0" animBg="1"/>
      <p:bldP spid="30385" grpId="0" animBg="1"/>
      <p:bldP spid="30386" grpId="0" animBg="1"/>
      <p:bldP spid="30387" grpId="0" animBg="1"/>
      <p:bldP spid="30388" grpId="0" animBg="1"/>
      <p:bldP spid="30389" grpId="0" animBg="1"/>
      <p:bldP spid="30390" grpId="0" animBg="1"/>
      <p:bldP spid="30391" grpId="0" animBg="1"/>
      <p:bldP spid="30392" grpId="0" animBg="1"/>
      <p:bldP spid="30393" grpId="0" animBg="1"/>
      <p:bldP spid="30394" grpId="0" animBg="1"/>
      <p:bldP spid="30395" grpId="0" animBg="1"/>
      <p:bldP spid="30396" grpId="0" animBg="1"/>
      <p:bldP spid="30397" grpId="0" animBg="1"/>
      <p:bldP spid="30398" grpId="0" animBg="1"/>
      <p:bldP spid="30399" grpId="0" animBg="1"/>
      <p:bldP spid="30400" grpId="0" animBg="1"/>
      <p:bldP spid="30401" grpId="0" animBg="1"/>
      <p:bldP spid="30402" grpId="0" animBg="1"/>
      <p:bldP spid="30403" grpId="0" animBg="1"/>
      <p:bldP spid="30404" grpId="0" animBg="1"/>
      <p:bldP spid="30405" grpId="0" animBg="1"/>
      <p:bldP spid="30406" grpId="0" animBg="1"/>
      <p:bldP spid="30407" grpId="0" animBg="1"/>
      <p:bldP spid="30408" grpId="0" animBg="1"/>
      <p:bldP spid="30409" grpId="0" animBg="1"/>
      <p:bldP spid="30410" grpId="0" animBg="1"/>
      <p:bldP spid="30411" grpId="0" animBg="1"/>
      <p:bldP spid="30412" grpId="0" animBg="1"/>
      <p:bldP spid="30413" grpId="0" animBg="1"/>
      <p:bldP spid="30414" grpId="0" animBg="1"/>
      <p:bldP spid="30415" grpId="0" animBg="1"/>
      <p:bldP spid="30416" grpId="0" animBg="1"/>
      <p:bldP spid="30417" grpId="0" animBg="1"/>
      <p:bldP spid="30418" grpId="0" animBg="1"/>
      <p:bldP spid="30419" grpId="0" animBg="1"/>
      <p:bldP spid="30420" grpId="0" animBg="1"/>
      <p:bldP spid="30421" grpId="0" animBg="1"/>
      <p:bldP spid="30422" grpId="0" animBg="1"/>
      <p:bldP spid="30423" grpId="0" animBg="1"/>
      <p:bldP spid="30424" grpId="0" animBg="1"/>
      <p:bldP spid="30425" grpId="0" animBg="1"/>
      <p:bldP spid="30426" grpId="0" animBg="1"/>
      <p:bldP spid="30427" grpId="0" animBg="1"/>
      <p:bldP spid="30428" grpId="0" animBg="1"/>
      <p:bldP spid="30429" grpId="0" animBg="1"/>
      <p:bldP spid="30430" grpId="0" animBg="1"/>
      <p:bldP spid="30431" grpId="0" animBg="1"/>
      <p:bldP spid="30432" grpId="0" animBg="1"/>
      <p:bldP spid="30433" grpId="0" animBg="1"/>
      <p:bldP spid="30434" grpId="0" animBg="1"/>
      <p:bldP spid="30435" grpId="0" animBg="1"/>
      <p:bldP spid="30436" grpId="0" animBg="1"/>
      <p:bldP spid="30437" grpId="0" animBg="1"/>
      <p:bldP spid="30438" grpId="0" animBg="1"/>
      <p:bldP spid="30439" grpId="0" animBg="1"/>
      <p:bldP spid="30440" grpId="0" animBg="1"/>
      <p:bldP spid="30441" grpId="0" animBg="1"/>
      <p:bldP spid="30442" grpId="0" animBg="1"/>
      <p:bldP spid="30443" grpId="0" animBg="1"/>
      <p:bldP spid="30444" grpId="0" animBg="1"/>
      <p:bldP spid="30445" grpId="0" animBg="1"/>
      <p:bldP spid="30446" grpId="0" animBg="1"/>
      <p:bldP spid="30872" grpId="0" animBg="1"/>
      <p:bldP spid="30873" grpId="0" animBg="1"/>
      <p:bldP spid="30874" grpId="0" animBg="1"/>
      <p:bldP spid="30875" grpId="0" animBg="1"/>
      <p:bldP spid="30876" grpId="0" animBg="1"/>
      <p:bldP spid="30877" grpId="0" animBg="1"/>
      <p:bldP spid="30878" grpId="0" animBg="1"/>
      <p:bldP spid="30879" grpId="0" animBg="1"/>
      <p:bldP spid="30880" grpId="0" animBg="1"/>
      <p:bldP spid="30881" grpId="0" animBg="1"/>
      <p:bldP spid="30882" grpId="0" animBg="1"/>
      <p:bldP spid="30883" grpId="0" animBg="1"/>
      <p:bldP spid="30884" grpId="0" animBg="1"/>
      <p:bldP spid="30885" grpId="0" animBg="1"/>
      <p:bldP spid="30886" grpId="0" animBg="1"/>
      <p:bldP spid="30887" grpId="0" animBg="1"/>
      <p:bldP spid="30888" grpId="0" animBg="1"/>
      <p:bldP spid="30889" grpId="0" animBg="1"/>
      <p:bldP spid="30890" grpId="0" animBg="1"/>
      <p:bldP spid="30891" grpId="0" animBg="1"/>
      <p:bldP spid="30892" grpId="0" animBg="1"/>
      <p:bldP spid="30893" grpId="0" animBg="1"/>
      <p:bldP spid="30894" grpId="0" animBg="1"/>
      <p:bldP spid="30895" grpId="0" animBg="1"/>
      <p:bldP spid="30896" grpId="0" animBg="1"/>
      <p:bldP spid="30897" grpId="0" animBg="1"/>
      <p:bldP spid="30898" grpId="0" animBg="1"/>
      <p:bldP spid="30899" grpId="0" animBg="1"/>
      <p:bldP spid="30900" grpId="0" animBg="1"/>
      <p:bldP spid="30901" grpId="0" animBg="1"/>
      <p:bldP spid="30902" grpId="0" animBg="1"/>
      <p:bldP spid="30903" grpId="0" animBg="1"/>
      <p:bldP spid="30904" grpId="0" animBg="1"/>
      <p:bldP spid="30905" grpId="0" animBg="1"/>
      <p:bldP spid="30906" grpId="0" animBg="1"/>
      <p:bldP spid="30907" grpId="0" animBg="1"/>
      <p:bldP spid="30908" grpId="0" animBg="1"/>
      <p:bldP spid="30909" grpId="0" animBg="1"/>
      <p:bldP spid="30910" grpId="0" animBg="1"/>
      <p:bldP spid="30911" grpId="0" animBg="1"/>
      <p:bldP spid="30912" grpId="0" animBg="1"/>
      <p:bldP spid="30913" grpId="0" animBg="1"/>
      <p:bldP spid="30914" grpId="0" animBg="1"/>
      <p:bldP spid="30915" grpId="0" animBg="1"/>
      <p:bldP spid="30916" grpId="0" animBg="1"/>
      <p:bldP spid="30917" grpId="0" animBg="1"/>
      <p:bldP spid="30918" grpId="0" animBg="1"/>
      <p:bldP spid="30919" grpId="0" animBg="1"/>
      <p:bldP spid="30920" grpId="0" animBg="1"/>
      <p:bldP spid="30921" grpId="0" animBg="1"/>
      <p:bldP spid="30922" grpId="0" animBg="1"/>
      <p:bldP spid="30923" grpId="0" animBg="1"/>
      <p:bldP spid="30924" grpId="0" animBg="1"/>
      <p:bldP spid="30925" grpId="0" animBg="1"/>
      <p:bldP spid="30926" grpId="0" animBg="1"/>
      <p:bldP spid="30927" grpId="0" animBg="1"/>
      <p:bldP spid="30928" grpId="0" animBg="1"/>
      <p:bldP spid="30929" grpId="0" animBg="1"/>
      <p:bldP spid="30930" grpId="0" animBg="1"/>
      <p:bldP spid="30931" grpId="0" animBg="1"/>
      <p:bldP spid="30932" grpId="0" animBg="1"/>
      <p:bldP spid="30933" grpId="0" animBg="1"/>
      <p:bldP spid="30934" grpId="0" animBg="1"/>
      <p:bldP spid="30935" grpId="0" animBg="1"/>
      <p:bldP spid="30936" grpId="0" animBg="1"/>
      <p:bldP spid="30937" grpId="0" animBg="1"/>
      <p:bldP spid="30938" grpId="0" animBg="1"/>
      <p:bldP spid="30939" grpId="0" animBg="1"/>
      <p:bldP spid="30940" grpId="0" animBg="1"/>
      <p:bldP spid="30941" grpId="0" animBg="1"/>
      <p:bldP spid="30942" grpId="0" animBg="1"/>
      <p:bldP spid="30943" grpId="0" animBg="1"/>
      <p:bldP spid="30944" grpId="0" animBg="1"/>
      <p:bldP spid="30945" grpId="0" animBg="1"/>
      <p:bldP spid="30946" grpId="0" animBg="1"/>
      <p:bldP spid="30947" grpId="0" animBg="1"/>
      <p:bldP spid="30948" grpId="0" animBg="1"/>
      <p:bldP spid="30949" grpId="0" animBg="1"/>
      <p:bldP spid="30950" grpId="0" animBg="1"/>
      <p:bldP spid="30951" grpId="0" animBg="1"/>
      <p:bldP spid="30952" grpId="0" animBg="1"/>
      <p:bldP spid="30953" grpId="0" animBg="1"/>
      <p:bldP spid="30954" grpId="0" animBg="1"/>
      <p:bldP spid="30955" grpId="0" animBg="1"/>
      <p:bldP spid="30956" grpId="0" animBg="1"/>
      <p:bldP spid="30957" grpId="0" animBg="1"/>
      <p:bldP spid="30958" grpId="0" animBg="1"/>
      <p:bldP spid="30959" grpId="0" animBg="1"/>
      <p:bldP spid="30960" grpId="0" animBg="1"/>
      <p:bldP spid="30961" grpId="0" animBg="1"/>
      <p:bldP spid="30962" grpId="0" animBg="1"/>
      <p:bldP spid="30963" grpId="0" animBg="1"/>
      <p:bldP spid="30964" grpId="0" animBg="1"/>
      <p:bldP spid="30965" grpId="0" animBg="1"/>
      <p:bldP spid="30966" grpId="0" animBg="1"/>
      <p:bldP spid="30967" grpId="0" animBg="1"/>
      <p:bldP spid="30968" grpId="0" animBg="1"/>
      <p:bldP spid="30969" grpId="0" animBg="1"/>
      <p:bldP spid="30970" grpId="0" animBg="1"/>
      <p:bldP spid="30971" grpId="0" animBg="1"/>
      <p:bldP spid="30972" grpId="0" animBg="1"/>
      <p:bldP spid="30973" grpId="0" animBg="1"/>
      <p:bldP spid="30974" grpId="0" animBg="1"/>
      <p:bldP spid="30975" grpId="0" animBg="1"/>
      <p:bldP spid="30976" grpId="0" animBg="1"/>
      <p:bldP spid="30977" grpId="0" animBg="1"/>
      <p:bldP spid="30978" grpId="0" animBg="1"/>
      <p:bldP spid="30979" grpId="0" animBg="1"/>
      <p:bldP spid="30980" grpId="0" animBg="1"/>
      <p:bldP spid="30981" grpId="0" animBg="1"/>
      <p:bldP spid="30982" grpId="0" animBg="1"/>
      <p:bldP spid="30983" grpId="0" animBg="1"/>
      <p:bldP spid="30984" grpId="0" animBg="1"/>
      <p:bldP spid="30985" grpId="0" animBg="1"/>
      <p:bldP spid="30986" grpId="0" animBg="1"/>
      <p:bldP spid="30987" grpId="0" animBg="1"/>
      <p:bldP spid="30988" grpId="0" animBg="1"/>
      <p:bldP spid="30989" grpId="0" animBg="1"/>
      <p:bldP spid="30990" grpId="0" animBg="1"/>
      <p:bldP spid="30991" grpId="0" animBg="1"/>
      <p:bldP spid="30992" grpId="0" animBg="1"/>
      <p:bldP spid="30993" grpId="0" animBg="1"/>
      <p:bldP spid="30994" grpId="0" animBg="1"/>
      <p:bldP spid="30995" grpId="0" animBg="1"/>
      <p:bldP spid="30996" grpId="0" animBg="1"/>
      <p:bldP spid="30997" grpId="0" animBg="1"/>
      <p:bldP spid="30998" grpId="0" animBg="1"/>
      <p:bldP spid="30999" grpId="0" animBg="1"/>
      <p:bldP spid="31000" grpId="0" animBg="1"/>
      <p:bldP spid="31001" grpId="0" animBg="1"/>
      <p:bldP spid="31002" grpId="0" animBg="1"/>
      <p:bldP spid="31003" grpId="0" animBg="1"/>
      <p:bldP spid="31004" grpId="0" animBg="1"/>
      <p:bldP spid="31005" grpId="0" animBg="1"/>
      <p:bldP spid="31006" grpId="0" animBg="1"/>
      <p:bldP spid="31007" grpId="0" animBg="1"/>
      <p:bldP spid="31008" grpId="0" animBg="1"/>
      <p:bldP spid="31009" grpId="0" animBg="1"/>
      <p:bldP spid="31010" grpId="0" animBg="1"/>
      <p:bldP spid="31011" grpId="0" animBg="1"/>
      <p:bldP spid="31012" grpId="0" animBg="1"/>
      <p:bldP spid="31013" grpId="0" animBg="1"/>
      <p:bldP spid="31014" grpId="0" animBg="1"/>
      <p:bldP spid="31015" grpId="0" animBg="1"/>
      <p:bldP spid="31016" grpId="0" animBg="1"/>
      <p:bldP spid="31017" grpId="0" animBg="1"/>
      <p:bldP spid="31018" grpId="0" animBg="1"/>
      <p:bldP spid="31019" grpId="0" animBg="1"/>
      <p:bldP spid="31020" grpId="0" animBg="1"/>
      <p:bldP spid="31021" grpId="0" animBg="1"/>
      <p:bldP spid="31022" grpId="0" animBg="1"/>
      <p:bldP spid="31023" grpId="0" animBg="1"/>
      <p:bldP spid="31024" grpId="0" animBg="1"/>
      <p:bldP spid="31025" grpId="0" animBg="1"/>
      <p:bldP spid="31026" grpId="0" animBg="1"/>
      <p:bldP spid="31027" grpId="0" animBg="1"/>
      <p:bldP spid="31028" grpId="0" animBg="1"/>
      <p:bldP spid="31029" grpId="0" animBg="1"/>
      <p:bldP spid="31030" grpId="0" animBg="1"/>
      <p:bldP spid="31031" grpId="0" animBg="1"/>
      <p:bldP spid="31032" grpId="0" animBg="1"/>
      <p:bldP spid="31033" grpId="0" animBg="1"/>
      <p:bldP spid="31034" grpId="0" animBg="1"/>
      <p:bldP spid="31035" grpId="0" animBg="1"/>
      <p:bldP spid="31036" grpId="0" animBg="1"/>
      <p:bldP spid="31037" grpId="0" animBg="1"/>
      <p:bldP spid="31038" grpId="0" animBg="1"/>
      <p:bldP spid="31039" grpId="0" animBg="1"/>
      <p:bldP spid="31040" grpId="0" animBg="1"/>
      <p:bldP spid="31041" grpId="0" animBg="1"/>
      <p:bldP spid="31042" grpId="0" animBg="1"/>
      <p:bldP spid="31043" grpId="0" animBg="1"/>
      <p:bldP spid="31044" grpId="0" animBg="1"/>
      <p:bldP spid="31045" grpId="0" animBg="1"/>
      <p:bldP spid="31046" grpId="0" animBg="1"/>
      <p:bldP spid="31047" grpId="0" animBg="1"/>
      <p:bldP spid="31048" grpId="0" animBg="1"/>
      <p:bldP spid="31049" grpId="0" animBg="1"/>
      <p:bldP spid="31050" grpId="0" animBg="1"/>
      <p:bldP spid="31051" grpId="0" animBg="1"/>
      <p:bldP spid="31052" grpId="0" animBg="1"/>
      <p:bldP spid="31053" grpId="0" animBg="1"/>
      <p:bldP spid="31054" grpId="0" animBg="1"/>
      <p:bldP spid="31055" grpId="0" animBg="1"/>
      <p:bldP spid="31056" grpId="0" animBg="1"/>
      <p:bldP spid="31057" grpId="0" animBg="1"/>
      <p:bldP spid="31058" grpId="0" animBg="1"/>
      <p:bldP spid="31059" grpId="0" animBg="1"/>
      <p:bldP spid="31060" grpId="0" animBg="1"/>
      <p:bldP spid="31061" grpId="0" animBg="1"/>
      <p:bldP spid="31062" grpId="0" animBg="1"/>
      <p:bldP spid="31063" grpId="0" animBg="1"/>
      <p:bldP spid="31064" grpId="0" animBg="1"/>
      <p:bldP spid="31065" grpId="0" animBg="1"/>
      <p:bldP spid="31066" grpId="0" animBg="1"/>
      <p:bldP spid="31067" grpId="0" animBg="1"/>
      <p:bldP spid="31068" grpId="0" animBg="1"/>
      <p:bldP spid="31069" grpId="0" animBg="1"/>
      <p:bldP spid="31070" grpId="0" animBg="1"/>
      <p:bldP spid="31071" grpId="0" animBg="1"/>
      <p:bldP spid="31072" grpId="0" animBg="1"/>
      <p:bldP spid="31073" grpId="0" animBg="1"/>
      <p:bldP spid="31074" grpId="0" animBg="1"/>
      <p:bldP spid="31075" grpId="0" animBg="1"/>
      <p:bldP spid="31076" grpId="0" animBg="1"/>
      <p:bldP spid="31077" grpId="0" animBg="1"/>
      <p:bldP spid="31078" grpId="0" animBg="1"/>
      <p:bldP spid="31079" grpId="0" animBg="1"/>
      <p:bldP spid="31080" grpId="0" animBg="1"/>
      <p:bldP spid="31081" grpId="0" animBg="1"/>
      <p:bldP spid="31082" grpId="0" animBg="1"/>
      <p:bldP spid="31083" grpId="0" animBg="1"/>
      <p:bldP spid="31084" grpId="0" animBg="1"/>
      <p:bldP spid="31085" grpId="0" animBg="1"/>
      <p:bldP spid="31086" grpId="0" animBg="1"/>
      <p:bldP spid="31087" grpId="0" animBg="1"/>
      <p:bldP spid="31088" grpId="0" animBg="1"/>
      <p:bldP spid="31089" grpId="0" animBg="1"/>
      <p:bldP spid="31090" grpId="0" animBg="1"/>
      <p:bldP spid="31091" grpId="0" animBg="1"/>
      <p:bldP spid="31092" grpId="0" animBg="1"/>
      <p:bldP spid="31093" grpId="0" animBg="1"/>
      <p:bldP spid="31094" grpId="0" animBg="1"/>
      <p:bldP spid="31095" grpId="0" animBg="1"/>
      <p:bldP spid="31096" grpId="0" animBg="1"/>
      <p:bldP spid="31097" grpId="0" animBg="1"/>
      <p:bldP spid="31098" grpId="0" animBg="1"/>
      <p:bldP spid="31099" grpId="0" animBg="1"/>
      <p:bldP spid="31100" grpId="0" animBg="1"/>
      <p:bldP spid="31101" grpId="0" animBg="1"/>
      <p:bldP spid="31102" grpId="0" animBg="1"/>
      <p:bldP spid="31103" grpId="0" animBg="1"/>
      <p:bldP spid="31104" grpId="0" animBg="1"/>
      <p:bldP spid="31105" grpId="0" animBg="1"/>
      <p:bldP spid="31106" grpId="0" animBg="1"/>
      <p:bldP spid="31107" grpId="0" animBg="1"/>
      <p:bldP spid="31108" grpId="0" animBg="1"/>
      <p:bldP spid="31109" grpId="0" animBg="1"/>
      <p:bldP spid="31110" grpId="0" animBg="1"/>
      <p:bldP spid="31111" grpId="0" animBg="1"/>
      <p:bldP spid="31112" grpId="0" animBg="1"/>
      <p:bldP spid="31113" grpId="0" animBg="1"/>
      <p:bldP spid="31114" grpId="0" animBg="1"/>
      <p:bldP spid="31115" grpId="0" animBg="1"/>
      <p:bldP spid="31116" grpId="0" animBg="1"/>
      <p:bldP spid="31117" grpId="0" animBg="1"/>
      <p:bldP spid="31118" grpId="0" animBg="1"/>
      <p:bldP spid="31119" grpId="0" animBg="1"/>
      <p:bldP spid="31120" grpId="0" animBg="1"/>
      <p:bldP spid="31121" grpId="0" animBg="1"/>
      <p:bldP spid="31122" grpId="0" animBg="1"/>
      <p:bldP spid="31123" grpId="0" animBg="1"/>
      <p:bldP spid="31124" grpId="0" animBg="1"/>
      <p:bldP spid="31125" grpId="0" animBg="1"/>
      <p:bldP spid="31126" grpId="0" animBg="1"/>
      <p:bldP spid="31127" grpId="0" animBg="1"/>
      <p:bldP spid="311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-185738" y="2743200"/>
            <a:ext cx="1905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2133600" y="762000"/>
            <a:ext cx="3429000" cy="990600"/>
            <a:chOff x="1728" y="192"/>
            <a:chExt cx="2160" cy="624"/>
          </a:xfrm>
        </p:grpSpPr>
        <p:sp>
          <p:nvSpPr>
            <p:cNvPr id="49156" name="Rectangle 4"/>
            <p:cNvSpPr>
              <a:spLocks noChangeArrowheads="1"/>
            </p:cNvSpPr>
            <p:nvPr/>
          </p:nvSpPr>
          <p:spPr bwMode="auto">
            <a:xfrm>
              <a:off x="1728" y="384"/>
              <a:ext cx="8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>
                  <a:latin typeface=".VnAvant" pitchFamily="34" charset="0"/>
                </a:rPr>
                <a:t>Bµi 26</a:t>
              </a:r>
              <a:r>
                <a:rPr lang="en-US" sz="2400" b="1">
                  <a:latin typeface=".VnAvant" pitchFamily="34" charset="0"/>
                </a:rPr>
                <a:t>:</a:t>
              </a:r>
              <a:r>
                <a:rPr lang="en-US" sz="2400">
                  <a:latin typeface=".VnAvant" pitchFamily="34" charset="0"/>
                </a:rPr>
                <a:t> </a:t>
              </a:r>
            </a:p>
          </p:txBody>
        </p:sp>
        <p:sp>
          <p:nvSpPr>
            <p:cNvPr id="49157" name="Text Box 5"/>
            <p:cNvSpPr txBox="1">
              <a:spLocks noChangeArrowheads="1"/>
            </p:cNvSpPr>
            <p:nvPr/>
          </p:nvSpPr>
          <p:spPr bwMode="auto">
            <a:xfrm>
              <a:off x="2304" y="240"/>
              <a:ext cx="105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5400" b="1">
                  <a:latin typeface=".VnAvant" pitchFamily="34" charset="0"/>
                </a:rPr>
                <a:t> 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y</a:t>
              </a:r>
              <a:endParaRPr lang="en-US" sz="4400">
                <a:solidFill>
                  <a:srgbClr val="FF3300"/>
                </a:solidFill>
              </a:endParaRPr>
            </a:p>
          </p:txBody>
        </p:sp>
        <p:sp>
          <p:nvSpPr>
            <p:cNvPr id="49158" name="Text Box 6"/>
            <p:cNvSpPr txBox="1">
              <a:spLocks noChangeArrowheads="1"/>
            </p:cNvSpPr>
            <p:nvPr/>
          </p:nvSpPr>
          <p:spPr bwMode="auto">
            <a:xfrm>
              <a:off x="2832" y="192"/>
              <a:ext cx="105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5400" b="1">
                  <a:latin typeface=".VnAvant" pitchFamily="34" charset="0"/>
                </a:rPr>
                <a:t> </a:t>
              </a:r>
              <a:r>
                <a:rPr lang="en-US" sz="5400" b="1">
                  <a:solidFill>
                    <a:srgbClr val="FF3300"/>
                  </a:solidFill>
                  <a:latin typeface=".VnAvant" pitchFamily="34" charset="0"/>
                </a:rPr>
                <a:t>,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tr</a:t>
              </a:r>
              <a:endParaRPr lang="en-US" sz="4400">
                <a:solidFill>
                  <a:srgbClr val="FF3300"/>
                </a:solidFill>
              </a:endParaRPr>
            </a:p>
          </p:txBody>
        </p:sp>
      </p:grpSp>
      <p:grpSp>
        <p:nvGrpSpPr>
          <p:cNvPr id="49159" name="Group 7"/>
          <p:cNvGrpSpPr>
            <a:grpSpLocks/>
          </p:cNvGrpSpPr>
          <p:nvPr/>
        </p:nvGrpSpPr>
        <p:grpSpPr bwMode="auto">
          <a:xfrm>
            <a:off x="1600200" y="1600200"/>
            <a:ext cx="5688013" cy="2709863"/>
            <a:chOff x="1296" y="1296"/>
            <a:chExt cx="3583" cy="1707"/>
          </a:xfrm>
        </p:grpSpPr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1413" y="2523"/>
              <a:ext cx="120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latin typeface=".VnAvant" pitchFamily="34" charset="0"/>
                </a:rPr>
                <a:t> y t¸</a:t>
              </a:r>
              <a:endParaRPr lang="en-US" sz="4400">
                <a:latin typeface=".VnAvant" pitchFamily="34" charset="0"/>
              </a:endParaRPr>
            </a:p>
          </p:txBody>
        </p:sp>
        <p:sp>
          <p:nvSpPr>
            <p:cNvPr id="49161" name="Text Box 9"/>
            <p:cNvSpPr txBox="1">
              <a:spLocks noChangeArrowheads="1"/>
            </p:cNvSpPr>
            <p:nvPr/>
          </p:nvSpPr>
          <p:spPr bwMode="auto">
            <a:xfrm>
              <a:off x="1296" y="1361"/>
              <a:ext cx="105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latin typeface=".VnAvant" pitchFamily="34" charset="0"/>
                </a:rPr>
                <a:t> 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y</a:t>
              </a:r>
              <a:endParaRPr lang="en-US" sz="4400">
                <a:solidFill>
                  <a:srgbClr val="FF3300"/>
                </a:solidFill>
              </a:endParaRPr>
            </a:p>
          </p:txBody>
        </p:sp>
        <p:sp>
          <p:nvSpPr>
            <p:cNvPr id="49162" name="Text Box 10"/>
            <p:cNvSpPr txBox="1">
              <a:spLocks noChangeArrowheads="1"/>
            </p:cNvSpPr>
            <p:nvPr/>
          </p:nvSpPr>
          <p:spPr bwMode="auto">
            <a:xfrm>
              <a:off x="1416" y="1943"/>
              <a:ext cx="105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5400" b="1">
                  <a:latin typeface=".VnAvant" pitchFamily="34" charset="0"/>
                </a:rPr>
                <a:t>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y</a:t>
              </a:r>
              <a:endParaRPr lang="en-US" sz="4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2845" y="1296"/>
              <a:ext cx="105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latin typeface=".VnAvant" pitchFamily="34" charset="0"/>
                </a:rPr>
                <a:t> 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tr</a:t>
              </a:r>
              <a:endParaRPr lang="en-US" sz="4400">
                <a:solidFill>
                  <a:srgbClr val="FF3300"/>
                </a:solidFill>
              </a:endParaRPr>
            </a:p>
          </p:txBody>
        </p:sp>
        <p:sp>
          <p:nvSpPr>
            <p:cNvPr id="49164" name="Text Box 12"/>
            <p:cNvSpPr txBox="1">
              <a:spLocks noChangeArrowheads="1"/>
            </p:cNvSpPr>
            <p:nvPr/>
          </p:nvSpPr>
          <p:spPr bwMode="auto">
            <a:xfrm>
              <a:off x="2976" y="1872"/>
              <a:ext cx="105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5400" b="1">
                  <a:latin typeface=".VnAvant" pitchFamily="34" charset="0"/>
                </a:rPr>
                <a:t> </a:t>
              </a:r>
              <a:r>
                <a:rPr lang="en-US" sz="4400" b="1">
                  <a:solidFill>
                    <a:srgbClr val="FF3300"/>
                  </a:solidFill>
                  <a:latin typeface=".VnAvant" pitchFamily="34" charset="0"/>
                </a:rPr>
                <a:t>tr</a:t>
              </a:r>
              <a:r>
                <a:rPr lang="en-US" sz="4400" b="1">
                  <a:latin typeface=".VnAvant" pitchFamily="34" charset="0"/>
                </a:rPr>
                <a:t>e</a:t>
              </a:r>
              <a:endParaRPr lang="en-US" sz="4400">
                <a:latin typeface=".VnAvant" pitchFamily="34" charset="0"/>
              </a:endParaRPr>
            </a:p>
          </p:txBody>
        </p:sp>
        <p:sp>
          <p:nvSpPr>
            <p:cNvPr id="49165" name="Text Box 13"/>
            <p:cNvSpPr txBox="1">
              <a:spLocks noChangeArrowheads="1"/>
            </p:cNvSpPr>
            <p:nvPr/>
          </p:nvSpPr>
          <p:spPr bwMode="auto">
            <a:xfrm>
              <a:off x="3103" y="2496"/>
              <a:ext cx="17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latin typeface=".VnAvant" pitchFamily="34" charset="0"/>
                </a:rPr>
                <a:t>tre ngµ</a:t>
              </a:r>
            </a:p>
          </p:txBody>
        </p:sp>
      </p:grp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762000" y="4191000"/>
            <a:ext cx="7162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.VnAvant" pitchFamily="34" charset="0"/>
              </a:rPr>
              <a:t>y tÕ              c¸ trª</a:t>
            </a:r>
          </a:p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.VnAvant" pitchFamily="34" charset="0"/>
              </a:rPr>
              <a:t>chó ý           trÝ nhí</a:t>
            </a: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533400" y="5867400"/>
            <a:ext cx="7985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="1">
                <a:solidFill>
                  <a:srgbClr val="0066FF"/>
                </a:solidFill>
                <a:latin typeface=".VnArial" pitchFamily="34" charset="0"/>
              </a:rPr>
              <a:t>bÐ bÞ ho, mÑ cho bÐ ra y tÕ x·</a:t>
            </a:r>
          </a:p>
        </p:txBody>
      </p:sp>
      <p:sp>
        <p:nvSpPr>
          <p:cNvPr id="49169" name="AutoShape 17"/>
          <p:cNvSpPr>
            <a:spLocks noChangeArrowheads="1"/>
          </p:cNvSpPr>
          <p:nvPr/>
        </p:nvSpPr>
        <p:spPr bwMode="auto">
          <a:xfrm>
            <a:off x="5562600" y="990600"/>
            <a:ext cx="3429000" cy="14478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FF0000"/>
                </a:solidFill>
                <a:latin typeface=".VnTimeH" pitchFamily="34" charset="0"/>
                <a:cs typeface="Arial" charset="0"/>
              </a:rPr>
              <a:t>LuyÖn ®äc bµi</a:t>
            </a:r>
          </a:p>
          <a:p>
            <a:r>
              <a:rPr lang="en-US" b="1">
                <a:solidFill>
                  <a:srgbClr val="FF0000"/>
                </a:solidFill>
                <a:latin typeface=".VnTimeH" pitchFamily="34" charset="0"/>
                <a:cs typeface="Arial" charset="0"/>
              </a:rPr>
              <a:t> trong s¸ch gi¸o khoa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/>
          <p:cNvSpPr>
            <a:spLocks noChangeShapeType="1"/>
          </p:cNvSpPr>
          <p:nvPr/>
        </p:nvSpPr>
        <p:spPr bwMode="auto">
          <a:xfrm>
            <a:off x="9144000" y="1752600"/>
            <a:ext cx="0" cy="10668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8271" name="Picture 143" descr="img028"/>
          <p:cNvPicPr>
            <a:picLocks noChangeAspect="1" noChangeArrowheads="1"/>
          </p:cNvPicPr>
          <p:nvPr/>
        </p:nvPicPr>
        <p:blipFill>
          <a:blip r:embed="rId2"/>
          <a:srcRect l="25444" t="8830" r="9073" b="56549"/>
          <a:stretch>
            <a:fillRect/>
          </a:stretch>
        </p:blipFill>
        <p:spPr bwMode="auto">
          <a:xfrm>
            <a:off x="1905000" y="228600"/>
            <a:ext cx="4724400" cy="4370388"/>
          </a:xfrm>
          <a:prstGeom prst="rect">
            <a:avLst/>
          </a:prstGeom>
          <a:noFill/>
        </p:spPr>
      </p:pic>
      <p:sp>
        <p:nvSpPr>
          <p:cNvPr id="48274" name="WordArt 146"/>
          <p:cNvSpPr>
            <a:spLocks noChangeArrowheads="1" noChangeShapeType="1" noTextEdit="1"/>
          </p:cNvSpPr>
          <p:nvPr/>
        </p:nvSpPr>
        <p:spPr bwMode="auto">
          <a:xfrm>
            <a:off x="1447800" y="4648200"/>
            <a:ext cx="6553200" cy="1835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7181"/>
                <a:gd name="adj2" fmla="val 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Cooper"/>
              </a:rPr>
              <a:t>Trß ch¬i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8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04 -0.08921  -0.046 -0.16644  -0.113 -0.17176  C -0.177 -0.17842  -0.237 -0.1185  -0.241 -0.03196  C -0.246 0.04793  -0.204 0.1225  -0.144 0.12782  C -0.089 0.13182  -0.037 0.08255  -0.033 0.00799  C -0.029 -0.05992  -0.064 -0.12383  -0.115 -0.12915  C -0.162 -0.13315  -0.206 -0.09187  -0.209 -0.02929  C -0.212 0.02663  -0.184 0.08122  -0.142 0.08388  C -0.104 0.08788  -0.068 0.05592  -0.065 0.00533  C -0.063 -0.03994  -0.084 -0.08388  -0.117 -0.08655  C -0.146 -0.08921  -0.175 -0.06524  -0.177 -0.02663  C -0.179 0.00666  -0.164 0.03861  -0.14 0.04128  C -0.12 0.04394  -0.099 0.02929  -0.098 0.00266  C -0.096 -0.01864  -0.104 -0.04128  -0.119 -0.04394  C -0.131 -0.04394  -0.143 -0.03861  -0.145 -0.02397  C -0.146 -0.01465  -0.144 -0.00533  -0.138 -0.00133  C -0.135 0.0  -0.133 0.0  -0.13 -0.00133  E" pathEditMode="relative" ptsTypes="">
                                      <p:cBhvr>
                                        <p:cTn id="20" dur="2000" fill="hold"/>
                                        <p:tgtEl>
                                          <p:spTgt spid="48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74" grpId="0" animBg="1"/>
      <p:bldP spid="4827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 rot="1945791">
            <a:off x="1828800" y="2362200"/>
            <a:ext cx="6477000" cy="236220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Ai đúng nhất ?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 rot="1154004">
            <a:off x="3352800" y="1219200"/>
            <a:ext cx="5791200" cy="186531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Vogue"/>
              </a:rPr>
              <a:t>Ai nhanh nhÊt ?</a:t>
            </a:r>
          </a:p>
        </p:txBody>
      </p:sp>
      <p:pic>
        <p:nvPicPr>
          <p:cNvPr id="34820" name="Picture 4" descr="clock_06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505200"/>
            <a:ext cx="228600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0" y="54864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gµ </a:t>
            </a:r>
            <a:r>
              <a:rPr lang="en-US" sz="5400" b="1">
                <a:solidFill>
                  <a:schemeClr val="folHlink"/>
                </a:solidFill>
                <a:latin typeface=".VnAvant" pitchFamily="34" charset="0"/>
              </a:rPr>
              <a:t>tr</a:t>
            </a:r>
            <a:r>
              <a:rPr lang="en-US" sz="5400" b="1">
                <a:latin typeface=".VnAvant" pitchFamily="34" charset="0"/>
              </a:rPr>
              <a:t>èng</a:t>
            </a:r>
          </a:p>
        </p:txBody>
      </p:sp>
      <p:pic>
        <p:nvPicPr>
          <p:cNvPr id="35843" name="Picture 3" descr="ga tr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5334000" cy="52165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667000" y="5486400"/>
            <a:ext cx="381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solidFill>
                  <a:schemeClr val="folHlink"/>
                </a:solidFill>
                <a:latin typeface=".VnArial" pitchFamily="34" charset="0"/>
              </a:rPr>
              <a:t>tr</a:t>
            </a:r>
            <a:r>
              <a:rPr lang="en-US" sz="5400" b="1">
                <a:latin typeface=".VnArial" pitchFamily="34" charset="0"/>
              </a:rPr>
              <a:t>­ît tuyÕt</a:t>
            </a:r>
          </a:p>
        </p:txBody>
      </p:sp>
      <p:pic>
        <p:nvPicPr>
          <p:cNvPr id="38915" name="Picture 3" descr="ZING_PORTAL_54828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"/>
            <a:ext cx="678180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36867" name="Picture 3" descr="Entertainment-02-june[1]"/>
          <p:cNvPicPr>
            <a:picLocks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52800" y="381000"/>
            <a:ext cx="5410200" cy="5791200"/>
          </a:xfrm>
          <a:noFill/>
          <a:ln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09600" y="3886200"/>
            <a:ext cx="259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rial" pitchFamily="34" charset="0"/>
              </a:rPr>
              <a:t>vç ta</a:t>
            </a:r>
            <a:r>
              <a:rPr lang="en-US" sz="5400" b="1">
                <a:solidFill>
                  <a:schemeClr val="accent2"/>
                </a:solidFill>
                <a:latin typeface=".VnArial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39939" name="Picture 3" descr="FLOW000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81000"/>
            <a:ext cx="8458200" cy="5459413"/>
          </a:xfrm>
          <a:noFill/>
          <a:ln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429000" y="5943600"/>
            <a:ext cx="2514600" cy="914400"/>
          </a:xfrm>
          <a:prstGeom prst="rect">
            <a:avLst/>
          </a:prstGeom>
          <a:solidFill>
            <a:srgbClr val="C3F2A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hoa l</a:t>
            </a:r>
            <a:r>
              <a:rPr lang="en-US" sz="5400" b="1">
                <a:solidFill>
                  <a:schemeClr val="accent2"/>
                </a:solidFill>
                <a:latin typeface=".VnAvant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AutoShape 2"/>
          <p:cNvSpPr>
            <a:spLocks noChangeArrowheads="1"/>
          </p:cNvSpPr>
          <p:nvPr/>
        </p:nvSpPr>
        <p:spPr bwMode="auto">
          <a:xfrm>
            <a:off x="8194675" y="9906000"/>
            <a:ext cx="1101725" cy="7493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12292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153850">
            <a:off x="477044" y="5101431"/>
            <a:ext cx="13858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82156">
            <a:off x="7038182" y="132556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465159">
            <a:off x="7112000" y="5427663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133600"/>
            <a:ext cx="647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7" name="WordArt 9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91400" cy="480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291084"/>
              </a:avLst>
            </a:prstTxWarp>
          </a:bodyPr>
          <a:lstStyle/>
          <a:p>
            <a:r>
              <a:rPr lang="en-US" sz="7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>
                    <a:alpha val="76862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al"/>
              </a:rPr>
              <a:t>KÝnh chóc c¸c thÇy,c« gi¸o m¹nh khoÎ.</a:t>
            </a:r>
          </a:p>
        </p:txBody>
      </p:sp>
      <p:sp>
        <p:nvSpPr>
          <p:cNvPr id="160778" name="WordArt 10"/>
          <p:cNvSpPr>
            <a:spLocks noChangeArrowheads="1" noChangeShapeType="1" noTextEdit="1"/>
          </p:cNvSpPr>
          <p:nvPr/>
        </p:nvSpPr>
        <p:spPr bwMode="auto">
          <a:xfrm>
            <a:off x="1371600" y="5867400"/>
            <a:ext cx="6934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Mong ®­îc sù ®ãng gãp cña c¸c thÇy, c« gi¸o.</a:t>
            </a:r>
          </a:p>
        </p:txBody>
      </p:sp>
      <p:sp>
        <p:nvSpPr>
          <p:cNvPr id="12300" name="WordArt 12"/>
          <p:cNvSpPr>
            <a:spLocks noChangeArrowheads="1" noChangeShapeType="1" noTextEdit="1"/>
          </p:cNvSpPr>
          <p:nvPr/>
        </p:nvSpPr>
        <p:spPr bwMode="auto">
          <a:xfrm>
            <a:off x="1371600" y="3200400"/>
            <a:ext cx="65627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 học giỏi 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301" name="WordArt 13"/>
          <p:cNvSpPr>
            <a:spLocks noChangeArrowheads="1" noChangeShapeType="1" noTextEdit="1"/>
          </p:cNvSpPr>
          <p:nvPr/>
        </p:nvSpPr>
        <p:spPr bwMode="auto">
          <a:xfrm>
            <a:off x="1295400" y="3276600"/>
            <a:ext cx="6572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em chăm ngoan học giỏi</a:t>
            </a:r>
            <a:endParaRPr lang="en-US" sz="3600" b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302" name="WordArt 14"/>
          <p:cNvSpPr>
            <a:spLocks noChangeArrowheads="1" noChangeShapeType="1" noTextEdit="1"/>
          </p:cNvSpPr>
          <p:nvPr/>
        </p:nvSpPr>
        <p:spPr bwMode="auto">
          <a:xfrm>
            <a:off x="2667000" y="4953000"/>
            <a:ext cx="416242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 dạy chuyên đề tháng 9/2010</a:t>
            </a:r>
            <a:endParaRPr lang="en-US" sz="24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971800" y="5334000"/>
            <a:ext cx="377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Thiết kế: Nhóm chuyên môn Tổ 1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7" grpId="0" animBg="1"/>
      <p:bldP spid="1607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7772400" cy="9144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.VnTime" pitchFamily="34" charset="0"/>
              </a:rPr>
              <a:t>B</a:t>
            </a:r>
            <a:r>
              <a:rPr lang="en-US" dirty="0" err="1" smtClean="0">
                <a:solidFill>
                  <a:srgbClr val="7030A0"/>
                </a:solidFill>
                <a:latin typeface=".VnTime" pitchFamily="34" charset="0"/>
              </a:rPr>
              <a:t>µi</a:t>
            </a:r>
            <a:r>
              <a:rPr lang="en-US" dirty="0" smtClean="0">
                <a:solidFill>
                  <a:srgbClr val="7030A0"/>
                </a:solidFill>
                <a:latin typeface=".VnTime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.VnTime" pitchFamily="34" charset="0"/>
              </a:rPr>
              <a:t>cò</a:t>
            </a:r>
            <a:endParaRPr lang="en-US" dirty="0" smtClean="0">
              <a:solidFill>
                <a:srgbClr val="7030A0"/>
              </a:solidFill>
              <a:latin typeface=".VnTime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286000"/>
            <a:ext cx="3505200" cy="9144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Khe khÏ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smtClean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90800" y="1371600"/>
            <a:ext cx="3657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b="1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3077" name="Subtitle 2"/>
          <p:cNvSpPr txBox="1">
            <a:spLocks/>
          </p:cNvSpPr>
          <p:nvPr/>
        </p:nvSpPr>
        <p:spPr bwMode="auto">
          <a:xfrm>
            <a:off x="2667000" y="2133600"/>
            <a:ext cx="304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US" sz="3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2514600"/>
            <a:ext cx="7239000" cy="8382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chÞ kha kÎ vë cho bÐ hµ vµ bÐ lª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362200" y="2286000"/>
            <a:ext cx="35052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kÏ hë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b="1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7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4" name="Picture 42" descr="CoYTaUngThuTruyenSucSo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0" y="152400"/>
            <a:ext cx="91757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4" name="Picture 41" descr="tre_nga_ben_lang_B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971800" y="1066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latin typeface="Calibri" pitchFamily="34" charset="0"/>
              </a:rPr>
              <a:t>Bài 26 :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y - tr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838200" y="1524000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4400">
                <a:solidFill>
                  <a:srgbClr val="FF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85800" y="22860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40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4400">
                <a:solidFill>
                  <a:srgbClr val="FF0000"/>
                </a:solidFill>
                <a:latin typeface="Calibri" pitchFamily="34" charset="0"/>
              </a:rPr>
              <a:t>y</a:t>
            </a:r>
            <a:endParaRPr lang="en-US" sz="440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85800" y="5638800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400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6248400" y="15240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4400">
                <a:solidFill>
                  <a:srgbClr val="FF0000"/>
                </a:solidFill>
                <a:latin typeface="Calibri" pitchFamily="34" charset="0"/>
              </a:rPr>
              <a:t>tr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4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6172200" y="5715000"/>
            <a:ext cx="198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4000">
                <a:solidFill>
                  <a:schemeClr val="hlink"/>
                </a:solidFill>
                <a:latin typeface="Calibri" pitchFamily="34" charset="0"/>
              </a:rPr>
              <a:t>tre ngà</a:t>
            </a: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6248400" y="22098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4400">
                <a:solidFill>
                  <a:srgbClr val="FF0000"/>
                </a:solidFill>
                <a:latin typeface="Calibri" pitchFamily="34" charset="0"/>
              </a:rPr>
              <a:t>tr</a:t>
            </a:r>
            <a:r>
              <a:rPr lang="en-US" sz="4400">
                <a:solidFill>
                  <a:srgbClr val="0000FF"/>
                </a:solidFill>
                <a:latin typeface="Calibri" pitchFamily="34" charset="0"/>
              </a:rPr>
              <a:t>e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2235" name="Picture 11" descr="tre_nga_ben_lang_B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352800"/>
            <a:ext cx="3197225" cy="2133600"/>
          </a:xfrm>
          <a:prstGeom prst="rect">
            <a:avLst/>
          </a:prstGeom>
          <a:noFill/>
        </p:spPr>
      </p:pic>
      <p:pic>
        <p:nvPicPr>
          <p:cNvPr id="52236" name="Picture 12" descr="CoYTaUngThuTruyenSucSo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800"/>
            <a:ext cx="2971800" cy="2171700"/>
          </a:xfrm>
          <a:prstGeom prst="rect">
            <a:avLst/>
          </a:prstGeom>
          <a:noFill/>
        </p:spPr>
      </p:pic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914400" y="5638800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y tá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1000"/>
            <a:ext cx="4141788" cy="5562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 rot="-3544849">
            <a:off x="3442494" y="1967706"/>
            <a:ext cx="533400" cy="103188"/>
          </a:xfrm>
          <a:prstGeom prst="rightArrow">
            <a:avLst>
              <a:gd name="adj1" fmla="val 50000"/>
              <a:gd name="adj2" fmla="val 12923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Calibri" pitchFamily="34" charset="0"/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600450" y="2300288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Calibri" pitchFamily="34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114800" y="1752600"/>
            <a:ext cx="166688" cy="719138"/>
          </a:xfrm>
          <a:prstGeom prst="downArrow">
            <a:avLst>
              <a:gd name="adj1" fmla="val 50000"/>
              <a:gd name="adj2" fmla="val 10785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Calibri" pitchFamily="34" charset="0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6620533">
            <a:off x="4337051" y="4565650"/>
            <a:ext cx="381000" cy="619125"/>
          </a:xfrm>
          <a:prstGeom prst="curvedLeftArrow">
            <a:avLst>
              <a:gd name="adj1" fmla="val 32500"/>
              <a:gd name="adj2" fmla="val 65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Calibri" pitchFamily="34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076825" y="1766888"/>
            <a:ext cx="166688" cy="719137"/>
          </a:xfrm>
          <a:prstGeom prst="downArrow">
            <a:avLst>
              <a:gd name="adj1" fmla="val 50000"/>
              <a:gd name="adj2" fmla="val 10785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Calibri" pitchFamily="34" charset="0"/>
            </a:endParaRP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5286375" y="2390775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Calibri" pitchFamily="34" charset="0"/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4105275" y="2709863"/>
            <a:ext cx="609600" cy="3048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Calibri" pitchFamily="34" charset="0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rot="-3951749">
            <a:off x="3948907" y="3872706"/>
            <a:ext cx="762000" cy="179387"/>
          </a:xfrm>
          <a:prstGeom prst="rightArrow">
            <a:avLst>
              <a:gd name="adj1" fmla="val 50000"/>
              <a:gd name="adj2" fmla="val 10619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85875"/>
            <a:ext cx="48768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2909888" y="3571875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Calibri" pitchFamily="34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-3544849">
            <a:off x="2729707" y="3234531"/>
            <a:ext cx="533400" cy="103187"/>
          </a:xfrm>
          <a:prstGeom prst="rightArrow">
            <a:avLst>
              <a:gd name="adj1" fmla="val 50000"/>
              <a:gd name="adj2" fmla="val 12923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Calibri" pitchFamily="34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471863" y="2100263"/>
            <a:ext cx="152400" cy="438150"/>
          </a:xfrm>
          <a:prstGeom prst="downArrow">
            <a:avLst>
              <a:gd name="adj1" fmla="val 50000"/>
              <a:gd name="adj2" fmla="val 7187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Calibri" pitchFamily="34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779677">
            <a:off x="3438525" y="3976688"/>
            <a:ext cx="533400" cy="381000"/>
          </a:xfrm>
          <a:prstGeom prst="curvedUpArrow">
            <a:avLst>
              <a:gd name="adj1" fmla="val 28000"/>
              <a:gd name="adj2" fmla="val 56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Calibri" pitchFamily="34" charset="0"/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6076950" y="3648075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Calibri" pitchFamily="34" charset="0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4510088" y="3052763"/>
            <a:ext cx="776287" cy="247650"/>
          </a:xfrm>
          <a:prstGeom prst="curvedDownArrow">
            <a:avLst>
              <a:gd name="adj1" fmla="val 62692"/>
              <a:gd name="adj2" fmla="val 125385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Calibri" pitchFamily="34" charset="0"/>
            </a:endParaRP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895600" y="2886075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Calibri" pitchFamily="34" charset="0"/>
            </a:endParaRP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2895600" y="2733675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Calibri" pitchFamily="34" charset="0"/>
            </a:endParaRP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5419725" y="3952875"/>
            <a:ext cx="585788" cy="419100"/>
          </a:xfrm>
          <a:prstGeom prst="curvedUpArrow">
            <a:avLst>
              <a:gd name="adj1" fmla="val 27955"/>
              <a:gd name="adj2" fmla="val 55909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 - &amp;quot;KiÓm tra bµi cò&amp;quot;&quot;/&gt;&lt;property id=&quot;20307&quot; value=&quot;258&quot;/&gt;&lt;/object&gt;&lt;object type=&quot;3&quot; unique_id=&quot;10034&quot;&gt;&lt;property id=&quot;20148&quot; value=&quot;5&quot;/&gt;&lt;property id=&quot;20300&quot; value=&quot;Slide 4&quot;/&gt;&lt;property id=&quot;20307&quot; value=&quot;259&quot;/&gt;&lt;/object&gt;&lt;object type=&quot;3&quot; unique_id=&quot;10055&quot;&gt;&lt;property id=&quot;20148&quot; value=&quot;5&quot;/&gt;&lt;property id=&quot;20300&quot; value=&quot;Slide 5&quot;/&gt;&lt;property id=&quot;20307&quot; value=&quot;260&quot;/&gt;&lt;/object&gt;&lt;object type=&quot;3&quot; unique_id=&quot;10069&quot;&gt;&lt;property id=&quot;20148&quot; value=&quot;5&quot;/&gt;&lt;property id=&quot;20300&quot; value=&quot;Slide 10 - &amp;quot;c¸ trª&amp;quot;&quot;/&gt;&lt;property id=&quot;20307&quot; value=&quot;262&quot;/&gt;&lt;/object&gt;&lt;object type=&quot;3&quot; unique_id=&quot;10118&quot;&gt;&lt;property id=&quot;20148&quot; value=&quot;5&quot;/&gt;&lt;property id=&quot;20300&quot; value=&quot;Slide 13 - &amp;quot; T×m tiÕng chøa ©m y, tr trong c©u sau:  &amp;quot;&quot;/&gt;&lt;property id=&quot;20307&quot; value=&quot;263&quot;/&gt;&lt;/object&gt;&lt;object type=&quot;3&quot; unique_id=&quot;10119&quot;&gt;&lt;property id=&quot;20148&quot; value=&quot;5&quot;/&gt;&lt;property id=&quot;20300&quot; value=&quot;Slide 28&quot;/&gt;&lt;property id=&quot;20307&quot; value=&quot;264&quot;/&gt;&lt;/object&gt;&lt;object type=&quot;3&quot; unique_id=&quot;10230&quot;&gt;&lt;property id=&quot;20148&quot; value=&quot;5&quot;/&gt;&lt;property id=&quot;20300&quot; value=&quot;Slide 7&quot;/&gt;&lt;property id=&quot;20307&quot; value=&quot;268&quot;/&gt;&lt;/object&gt;&lt;object type=&quot;3&quot; unique_id=&quot;10232&quot;&gt;&lt;property id=&quot;20148&quot; value=&quot;5&quot;/&gt;&lt;property id=&quot;20300&quot; value=&quot;Slide 8&quot;/&gt;&lt;property id=&quot;20307&quot; value=&quot;270&quot;/&gt;&lt;/object&gt;&lt;object type=&quot;3&quot; unique_id=&quot;10233&quot;&gt;&lt;property id=&quot;20148&quot; value=&quot;5&quot;/&gt;&lt;property id=&quot;20300&quot; value=&quot;Slide 9&quot;/&gt;&lt;property id=&quot;20307&quot; value=&quot;266&quot;/&gt;&lt;/object&gt;&lt;object type=&quot;3&quot; unique_id=&quot;10564&quot;&gt;&lt;property id=&quot;20148&quot; value=&quot;5&quot;/&gt;&lt;property id=&quot;20300&quot; value=&quot;Slide 16&quot;/&gt;&lt;property id=&quot;20307&quot; value=&quot;274&quot;/&gt;&lt;/object&gt;&lt;object type=&quot;3&quot; unique_id=&quot;10610&quot;&gt;&lt;property id=&quot;20148&quot; value=&quot;5&quot;/&gt;&lt;property id=&quot;20300&quot; value=&quot;Slide 19&quot;/&gt;&lt;property id=&quot;20307&quot; value=&quot;275&quot;/&gt;&lt;/object&gt;&lt;object type=&quot;3&quot; unique_id=&quot;10659&quot;&gt;&lt;property id=&quot;20148&quot; value=&quot;5&quot;/&gt;&lt;property id=&quot;20300&quot; value=&quot;Slide 20&quot;/&gt;&lt;property id=&quot;20307&quot; value=&quot;276&quot;/&gt;&lt;/object&gt;&lt;object type=&quot;3&quot; unique_id=&quot;10884&quot;&gt;&lt;property id=&quot;20148&quot; value=&quot;5&quot;/&gt;&lt;property id=&quot;20300&quot; value=&quot;Slide 23&quot;/&gt;&lt;property id=&quot;20307&quot; value=&quot;279&quot;/&gt;&lt;/object&gt;&lt;object type=&quot;3&quot; unique_id=&quot;10945&quot;&gt;&lt;property id=&quot;20148&quot; value=&quot;5&quot;/&gt;&lt;property id=&quot;20300&quot; value=&quot;Slide 24&quot;/&gt;&lt;property id=&quot;20307&quot; value=&quot;280&quot;/&gt;&lt;/object&gt;&lt;object type=&quot;3&quot; unique_id=&quot;11009&quot;&gt;&lt;property id=&quot;20148&quot; value=&quot;5&quot;/&gt;&lt;property id=&quot;20300&quot; value=&quot;Slide 26&quot;/&gt;&lt;property id=&quot;20307&quot; value=&quot;281&quot;/&gt;&lt;/object&gt;&lt;object type=&quot;3&quot; unique_id=&quot;11146&quot;&gt;&lt;property id=&quot;20148&quot; value=&quot;5&quot;/&gt;&lt;property id=&quot;20300&quot; value=&quot;Slide 25&quot;/&gt;&lt;property id=&quot;20307&quot; value=&quot;283&quot;/&gt;&lt;/object&gt;&lt;object type=&quot;3&quot; unique_id=&quot;11219&quot;&gt;&lt;property id=&quot;20148&quot; value=&quot;5&quot;/&gt;&lt;property id=&quot;20300&quot; value=&quot;Slide 27&quot;/&gt;&lt;property id=&quot;20307&quot; value=&quot;284&quot;/&gt;&lt;/object&gt;&lt;object type=&quot;3&quot; unique_id=&quot;11918&quot;&gt;&lt;property id=&quot;20148&quot; value=&quot;5&quot;/&gt;&lt;property id=&quot;20300&quot; value=&quot;Slide 2 - &amp;quot;TiÕt 1&amp;#x0D;&amp;#x0A;&amp;quot;&quot;/&gt;&lt;property id=&quot;20307&quot; value=&quot;285&quot;/&gt;&lt;/object&gt;&lt;object type=&quot;3&quot; unique_id=&quot;11919&quot;&gt;&lt;property id=&quot;20148&quot; value=&quot;5&quot;/&gt;&lt;property id=&quot;20300&quot; value=&quot;Slide 14 - &amp;quot;TiÕt 2&amp;quot;&quot;/&gt;&lt;property id=&quot;20307&quot; value=&quot;286&quot;/&gt;&lt;/object&gt;&lt;object type=&quot;3&quot; unique_id=&quot;12470&quot;&gt;&lt;property id=&quot;20148&quot; value=&quot;5&quot;/&gt;&lt;property id=&quot;20300&quot; value=&quot;Slide 12&quot;/&gt;&lt;property id=&quot;20307&quot; value=&quot;289&quot;/&gt;&lt;/object&gt;&lt;object type=&quot;3&quot; unique_id=&quot;12471&quot;&gt;&lt;property id=&quot;20148&quot; value=&quot;5&quot;/&gt;&lt;property id=&quot;20300&quot; value=&quot;Slide 18&quot;/&gt;&lt;property id=&quot;20307&quot; value=&quot;290&quot;/&gt;&lt;/object&gt;&lt;object type=&quot;3&quot; unique_id=&quot;12528&quot;&gt;&lt;property id=&quot;20148&quot; value=&quot;5&quot;/&gt;&lt;property id=&quot;20300&quot; value=&quot;Slide 22&quot;/&gt;&lt;property id=&quot;20307&quot; value=&quot;292&quot;/&gt;&lt;/object&gt;&lt;object type=&quot;3&quot; unique_id=&quot;13145&quot;&gt;&lt;property id=&quot;20148&quot; value=&quot;5&quot;/&gt;&lt;property id=&quot;20300&quot; value=&quot;Slide 21&quot;/&gt;&lt;property id=&quot;20307&quot; value=&quot;293&quot;/&gt;&lt;/object&gt;&lt;object type=&quot;3&quot; unique_id=&quot;13562&quot;&gt;&lt;property id=&quot;20148&quot; value=&quot;5&quot;/&gt;&lt;property id=&quot;20300&quot; value=&quot;Slide 6&quot;/&gt;&lt;property id=&quot;20307&quot; value=&quot;295&quot;/&gt;&lt;/object&gt;&lt;object type=&quot;3&quot; unique_id=&quot;14307&quot;&gt;&lt;property id=&quot;20148&quot; value=&quot;5&quot;/&gt;&lt;property id=&quot;20300&quot; value=&quot;Slide 11&quot;/&gt;&lt;property id=&quot;20307&quot; value=&quot;298&quot;/&gt;&lt;/object&gt;&lt;object type=&quot;3&quot; unique_id=&quot;14308&quot;&gt;&lt;property id=&quot;20148&quot; value=&quot;5&quot;/&gt;&lt;property id=&quot;20300&quot; value=&quot;Slide 15&quot;/&gt;&lt;property id=&quot;20307&quot; value=&quot;297&quot;/&gt;&lt;/object&gt;&lt;object type=&quot;3&quot; unique_id=&quot;14309&quot;&gt;&lt;property id=&quot;20148&quot; value=&quot;5&quot;/&gt;&lt;property id=&quot;20300&quot; value=&quot;Slide 17&quot;/&gt;&lt;property id=&quot;20307&quot; value=&quot;296&quot;/&gt;&lt;/object&gt;&lt;/object&gt;&lt;/object&gt;&lt;/database&gt;"/>
  <p:tag name="SECTOMILLISECCONVERTED" val="1"/>
  <p:tag name="VIOLETID" val="11257443"/>
  <p:tag name="VIOLETTITLE" val="Học vần 1: Bài 26: y - tr"/>
  <p:tag name="VIOLETLESSON" val="26"/>
  <p:tag name="VIOLETCATID" val="8048892"/>
  <p:tag name="VIOLETSUBJECT" val="Học vần 1"/>
  <p:tag name="VIOLETAUTHORID" val="2957055"/>
  <p:tag name="VIOLETAUTHORNAME" val="Nguyễn Thị Quý"/>
  <p:tag name="VIOLETAUTHORAVATAR" val="no_avatar.jpg"/>
  <p:tag name="VIOLETAUTHORADDRESS" val="An Tường - Tuyên Quang"/>
  <p:tag name="VIOLETDATE" val="2010-10-08 20:43:13"/>
  <p:tag name="VIOLETHIT" val="600"/>
  <p:tag name="VIOLETLIKE" val="0"/>
  <p:tag name="ISPRING_RESOURCE_PATHS_HASH_PRESENTER" val="c51f90df556841c03f2d4a6ace6aaec2e2a4689e"/>
</p:tagLst>
</file>

<file path=ppt/theme/theme1.xml><?xml version="1.0" encoding="utf-8"?>
<a:theme xmlns:a="http://schemas.openxmlformats.org/drawingml/2006/main" name="BAI Y TR LOP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BAI Y TR LOP 1</Template>
  <TotalTime>71</TotalTime>
  <Words>339</Words>
  <Application>Microsoft Office PowerPoint</Application>
  <PresentationFormat>On-screen Show (4:3)</PresentationFormat>
  <Paragraphs>88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Calibri</vt:lpstr>
      <vt:lpstr>Arial</vt:lpstr>
      <vt:lpstr>.VnTimeH</vt:lpstr>
      <vt:lpstr>.VnTime</vt:lpstr>
      <vt:lpstr>.VnAvant</vt:lpstr>
      <vt:lpstr>.VnArial</vt:lpstr>
      <vt:lpstr>Times New Roman</vt:lpstr>
      <vt:lpstr>BAI Y TR LOP 1</vt:lpstr>
      <vt:lpstr>Photo Editor Photo</vt:lpstr>
      <vt:lpstr>Slide 1</vt:lpstr>
      <vt:lpstr>TiÕt 1 </vt:lpstr>
      <vt:lpstr>Bµi cò</vt:lpstr>
      <vt:lpstr>Slide 4</vt:lpstr>
      <vt:lpstr>Slide 5</vt:lpstr>
      <vt:lpstr>Slide 6</vt:lpstr>
      <vt:lpstr>Slide 7</vt:lpstr>
      <vt:lpstr>Slide 8</vt:lpstr>
      <vt:lpstr>Slide 9</vt:lpstr>
      <vt:lpstr>c¸ trª</vt:lpstr>
      <vt:lpstr>Slide 11</vt:lpstr>
      <vt:lpstr>Slide 12</vt:lpstr>
      <vt:lpstr> T×m tiÕng chøa ©m y, tr trong c©u sau:  </vt:lpstr>
      <vt:lpstr>TiÕt 2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32</cp:revision>
  <dcterms:created xsi:type="dcterms:W3CDTF">2010-09-24T12:53:15Z</dcterms:created>
  <dcterms:modified xsi:type="dcterms:W3CDTF">2017-10-21T14:27:34Z</dcterms:modified>
</cp:coreProperties>
</file>